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8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2600343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СКАЗКА </a:t>
            </a:r>
            <a:br>
              <a:rPr lang="ru-RU" sz="7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 ГНОМА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571876"/>
            <a:ext cx="7286676" cy="1571636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Речевые игры, </a:t>
            </a:r>
          </a:p>
          <a:p>
            <a:pPr algn="ctr"/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мимические  упражнения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50070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Сегодня мы попробуем подружиться с маленьким Гномом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800" dirty="0"/>
              <a:t>Пришел Гном домой, </a:t>
            </a:r>
            <a:br>
              <a:rPr lang="ru-RU" sz="2800" dirty="0"/>
            </a:br>
            <a:r>
              <a:rPr lang="ru-RU" sz="2800" dirty="0"/>
              <a:t>стал рисовать птичку</a:t>
            </a:r>
          </a:p>
        </p:txBody>
      </p:sp>
      <p:pic>
        <p:nvPicPr>
          <p:cNvPr id="4" name="Содержимое 3" descr="Копия доми image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2714644" cy="3034767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22" y="2000240"/>
            <a:ext cx="5786478" cy="446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3714752"/>
            <a:ext cx="3071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Без чего </a:t>
            </a:r>
          </a:p>
          <a:p>
            <a:r>
              <a:rPr lang="ru-RU" sz="2400" dirty="0"/>
              <a:t>получилась птичка?</a:t>
            </a:r>
          </a:p>
          <a:p>
            <a:endParaRPr lang="ru-RU" sz="2400" dirty="0"/>
          </a:p>
          <a:p>
            <a:r>
              <a:rPr lang="ru-RU" sz="2400" dirty="0"/>
              <a:t>Помоги гномику понять.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7166"/>
            <a:ext cx="683412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58578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А эта птичка без чего получилась?   Поможешь?</a:t>
            </a:r>
          </a:p>
        </p:txBody>
      </p:sp>
      <p:pic>
        <p:nvPicPr>
          <p:cNvPr id="7" name="Содержимое 3" descr="ГНОМ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285992"/>
            <a:ext cx="1714512" cy="31269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85727"/>
            <a:ext cx="6083242" cy="501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3" descr="ГНОМ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5992"/>
            <a:ext cx="1714512" cy="3126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5786454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 у этой птички чего не хватает?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89"/>
            <a:ext cx="6286544" cy="445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3" descr="ГНОМ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357562"/>
            <a:ext cx="1714512" cy="3126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8860" y="5143512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 эта птичка правильно нарисована?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6D42DADA-DD9F-4FC4-8ABE-2C95EDD6F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678656"/>
            <a:ext cx="8839200" cy="81640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МЫ ПОДРУЖИЛИСЬ С ГНОМИКОМ!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E28A17-93D9-4C23-B6A7-21BD9CE66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204864"/>
            <a:ext cx="2872135" cy="290440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НОМjp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428603"/>
            <a:ext cx="3357586" cy="6123577"/>
          </a:xfrm>
        </p:spPr>
      </p:pic>
      <p:pic>
        <p:nvPicPr>
          <p:cNvPr id="1026" name="Picture 2" descr="C:\Documents and Settings\Пользователь\Рабочий стол\Для квеста\доми 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9798" y="876300"/>
            <a:ext cx="2875606" cy="32147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43372" y="3714752"/>
            <a:ext cx="4857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Жил да был веселый гном,</a:t>
            </a:r>
          </a:p>
          <a:p>
            <a:r>
              <a:rPr lang="ru-RU" sz="2400" dirty="0"/>
              <a:t>Он в лесу построил…(дом).</a:t>
            </a:r>
          </a:p>
          <a:p>
            <a:r>
              <a:rPr lang="ru-RU" sz="2400" dirty="0"/>
              <a:t>Был Гном стар, и был он сед</a:t>
            </a:r>
          </a:p>
          <a:p>
            <a:r>
              <a:rPr lang="ru-RU" sz="2400" dirty="0"/>
              <a:t>И ужасный </a:t>
            </a:r>
            <a:r>
              <a:rPr lang="ru-RU" sz="2400" dirty="0" err="1"/>
              <a:t>домо</a:t>
            </a:r>
            <a:r>
              <a:rPr lang="ru-RU" sz="2400" dirty="0"/>
              <a:t>…(сед).</a:t>
            </a:r>
          </a:p>
          <a:p>
            <a:r>
              <a:rPr lang="ru-RU" sz="2400" dirty="0"/>
              <a:t>«Чей же, чей же это домик?»</a:t>
            </a:r>
          </a:p>
          <a:p>
            <a:r>
              <a:rPr lang="ru-RU" sz="2400" dirty="0"/>
              <a:t>- Это </a:t>
            </a:r>
            <a:r>
              <a:rPr lang="ru-RU" sz="2400" b="1" u="sng" dirty="0"/>
              <a:t>моя</a:t>
            </a:r>
            <a:r>
              <a:rPr lang="ru-RU" sz="2400" dirty="0"/>
              <a:t>, -  ответил </a:t>
            </a:r>
            <a:r>
              <a:rPr lang="ru-RU" sz="2400" dirty="0" err="1"/>
              <a:t>гно</a:t>
            </a:r>
            <a:r>
              <a:rPr lang="ru-RU" sz="2400" dirty="0"/>
              <a:t>…(</a:t>
            </a:r>
            <a:r>
              <a:rPr lang="ru-RU" sz="2400" dirty="0" err="1"/>
              <a:t>мик</a:t>
            </a:r>
            <a:r>
              <a:rPr lang="ru-RU" sz="2400" dirty="0"/>
              <a:t>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0430" y="6215082"/>
            <a:ext cx="564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Правильно Гном сказал про домик: «</a:t>
            </a:r>
            <a:r>
              <a:rPr lang="ru-RU" b="1" dirty="0"/>
              <a:t>МОЯ</a:t>
            </a:r>
            <a:r>
              <a:rPr lang="ru-RU" dirty="0"/>
              <a:t> домик»?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НОМ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428604"/>
            <a:ext cx="3357586" cy="6123577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500042"/>
            <a:ext cx="452039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4643446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Правильно ли говорит Гном:</a:t>
            </a:r>
          </a:p>
          <a:p>
            <a:r>
              <a:rPr lang="ru-RU" sz="2400" dirty="0"/>
              <a:t>- Это </a:t>
            </a:r>
            <a:r>
              <a:rPr lang="ru-RU" sz="2400" b="1" dirty="0"/>
              <a:t>МОЁ </a:t>
            </a:r>
            <a:r>
              <a:rPr lang="ru-RU" sz="2400" dirty="0"/>
              <a:t>крыша!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НОМjp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714356"/>
            <a:ext cx="2481606" cy="452596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214421"/>
            <a:ext cx="1071570" cy="28289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714356"/>
            <a:ext cx="2287536" cy="185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14678" y="4429132"/>
            <a:ext cx="5357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Правильно ли сказал Гном:</a:t>
            </a:r>
          </a:p>
          <a:p>
            <a:pPr>
              <a:buFontTx/>
              <a:buChar char="-"/>
            </a:pPr>
            <a:r>
              <a:rPr lang="ru-RU" sz="2800" dirty="0"/>
              <a:t>Это МОЙ дверь!</a:t>
            </a:r>
          </a:p>
          <a:p>
            <a:pPr>
              <a:buFontTx/>
              <a:buChar char="-"/>
            </a:pPr>
            <a:r>
              <a:rPr lang="ru-RU" sz="2800" dirty="0"/>
              <a:t>Это МОЯ окна!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6072206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- Ах вот как нужно говорить! - обрадовался Гном и отправился гулять.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ГНОМ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1345682" cy="2454260"/>
          </a:xfrm>
          <a:prstGeom prst="rect">
            <a:avLst/>
          </a:prstGeom>
        </p:spPr>
      </p:pic>
      <p:pic>
        <p:nvPicPr>
          <p:cNvPr id="4098" name="Picture 2" descr="C:\Documents and Settings\Пользователь\Рабочий стол\Для квеста\ПАУ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985187" y="-270707"/>
            <a:ext cx="4602123" cy="514353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4857760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Гном увидел паука- испугался! </a:t>
            </a:r>
          </a:p>
        </p:txBody>
      </p:sp>
      <p:pic>
        <p:nvPicPr>
          <p:cNvPr id="3" name="Picture 2" descr="C:\Documents and Settings\Пользователь\Рабочий стол\Для квеста\испуг ие 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571612"/>
            <a:ext cx="446033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НОМjp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214290"/>
            <a:ext cx="2481606" cy="4525962"/>
          </a:xfrm>
          <a:prstGeom prst="rect">
            <a:avLst/>
          </a:prstGeom>
        </p:spPr>
      </p:pic>
      <p:pic>
        <p:nvPicPr>
          <p:cNvPr id="5122" name="Picture 2" descr="C:\Documents and Settings\Пользователь\Рабочий стол\Для квеста\злость 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14290"/>
            <a:ext cx="4714908" cy="53552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5643578"/>
            <a:ext cx="885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Гном затопал ногами, рассердился (сам на себя -  не надо бояться)!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ГНОМjp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-21114"/>
            <a:ext cx="2244241" cy="4093056"/>
          </a:xfrm>
          <a:prstGeom prst="rect">
            <a:avLst/>
          </a:prstGeom>
        </p:spPr>
      </p:pic>
      <p:pic>
        <p:nvPicPr>
          <p:cNvPr id="6146" name="Picture 2" descr="C:\Documents and Settings\Пользователь\Рабочий стол\Для квеста\Крылья 6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4213" y="0"/>
            <a:ext cx="5979787" cy="3643314"/>
          </a:xfrm>
          <a:prstGeom prst="rect">
            <a:avLst/>
          </a:prstGeom>
          <a:noFill/>
        </p:spPr>
      </p:pic>
      <p:pic>
        <p:nvPicPr>
          <p:cNvPr id="6147" name="Picture 3" descr="C:\Documents and Settings\Пользователь\Рабочий стол\Для квеста\радость   001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54896" y="2285992"/>
            <a:ext cx="3945798" cy="436368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5008" y="3857628"/>
            <a:ext cx="3214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Увидел гном птичку- обрадовался!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86446" y="6000768"/>
            <a:ext cx="335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Захлопал в ладоши…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ABCF9BA-264E-4E7A-89D0-B4536B549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" y="188640"/>
            <a:ext cx="8823325" cy="6703702"/>
          </a:xfrm>
        </p:spPr>
      </p:pic>
      <p:pic>
        <p:nvPicPr>
          <p:cNvPr id="6" name="Picture 2" descr="C:\Documents and Settings\Пользователь\Рабочий стол\Для квеста\Крылья 639.jpg">
            <a:extLst>
              <a:ext uri="{FF2B5EF4-FFF2-40B4-BE49-F238E27FC236}">
                <a16:creationId xmlns:a16="http://schemas.microsoft.com/office/drawing/2014/main" id="{1DF2AB0B-EB10-43CD-A8E3-249873ED8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194" y="543498"/>
            <a:ext cx="1180649" cy="719336"/>
          </a:xfrm>
          <a:prstGeom prst="rect">
            <a:avLst/>
          </a:prstGeom>
          <a:noFill/>
        </p:spPr>
      </p:pic>
      <p:pic>
        <p:nvPicPr>
          <p:cNvPr id="8" name="Picture 2" descr="C:\Documents and Settings\Пользователь\Рабочий стол\Для квеста\Крылья 639.jpg">
            <a:extLst>
              <a:ext uri="{FF2B5EF4-FFF2-40B4-BE49-F238E27FC236}">
                <a16:creationId xmlns:a16="http://schemas.microsoft.com/office/drawing/2014/main" id="{50EB08AB-F774-4D52-8D76-41EF45409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2319" y="543498"/>
            <a:ext cx="1180649" cy="719336"/>
          </a:xfrm>
          <a:prstGeom prst="rect">
            <a:avLst/>
          </a:prstGeom>
          <a:noFill/>
        </p:spPr>
      </p:pic>
      <p:pic>
        <p:nvPicPr>
          <p:cNvPr id="10" name="Picture 2" descr="C:\Documents and Settings\Пользователь\Рабочий стол\Для квеста\Крылья 639.jpg">
            <a:extLst>
              <a:ext uri="{FF2B5EF4-FFF2-40B4-BE49-F238E27FC236}">
                <a16:creationId xmlns:a16="http://schemas.microsoft.com/office/drawing/2014/main" id="{2EAA8741-B114-4265-BDAC-F2CAF0557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5157192"/>
            <a:ext cx="1180649" cy="719336"/>
          </a:xfrm>
          <a:prstGeom prst="rect">
            <a:avLst/>
          </a:prstGeom>
          <a:noFill/>
        </p:spPr>
      </p:pic>
      <p:pic>
        <p:nvPicPr>
          <p:cNvPr id="11" name="Picture 2" descr="C:\Documents and Settings\Пользователь\Рабочий стол\Для квеста\Крылья 639.jpg">
            <a:extLst>
              <a:ext uri="{FF2B5EF4-FFF2-40B4-BE49-F238E27FC236}">
                <a16:creationId xmlns:a16="http://schemas.microsoft.com/office/drawing/2014/main" id="{EEC5CA0A-2501-46CA-B7F2-386A62294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2320" y="4943910"/>
            <a:ext cx="1180649" cy="719336"/>
          </a:xfrm>
          <a:prstGeom prst="rect">
            <a:avLst/>
          </a:prstGeom>
          <a:noFill/>
        </p:spPr>
      </p:pic>
      <p:pic>
        <p:nvPicPr>
          <p:cNvPr id="12" name="Содержимое 3" descr="ГНОМjpg.jpg">
            <a:extLst>
              <a:ext uri="{FF2B5EF4-FFF2-40B4-BE49-F238E27FC236}">
                <a16:creationId xmlns:a16="http://schemas.microsoft.com/office/drawing/2014/main" id="{60175157-EB29-49BC-9739-46E0E0C0A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639" y="3962438"/>
            <a:ext cx="932561" cy="17008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16EC03-40EB-4033-B81B-5F85CEF86E16}"/>
              </a:ext>
            </a:extLst>
          </p:cNvPr>
          <p:cNvSpPr txBox="1"/>
          <p:nvPr/>
        </p:nvSpPr>
        <p:spPr>
          <a:xfrm>
            <a:off x="304800" y="6314502"/>
            <a:ext cx="868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ГДЕ ПТИЧКА? (внизу слева, вверху справа-?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ГНОМ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4944"/>
            <a:ext cx="2244241" cy="4093056"/>
          </a:xfrm>
          <a:prstGeom prst="rect">
            <a:avLst/>
          </a:prstGeom>
        </p:spPr>
      </p:pic>
      <p:pic>
        <p:nvPicPr>
          <p:cNvPr id="3075" name="Picture 3" descr="C:\Documents and Settings\Пользователь\Рабочий стол\Для квеста\грусть  е 0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57554" y="-1"/>
            <a:ext cx="5143536" cy="562919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5984" y="5929330"/>
            <a:ext cx="6858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Улетела птичка - Гном загрустил…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208</TotalTime>
  <Words>198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Franklin Gothic Book</vt:lpstr>
      <vt:lpstr>Franklin Gothic Medium</vt:lpstr>
      <vt:lpstr>Times New Roman</vt:lpstr>
      <vt:lpstr>Wingdings 2</vt:lpstr>
      <vt:lpstr>Трек</vt:lpstr>
      <vt:lpstr>СКАЗКА  ПРО ГНОМА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Пришел Гном домой,  стал рисовать птичку</vt:lpstr>
      <vt:lpstr>Презентация PowerPoint</vt:lpstr>
      <vt:lpstr>Презентация PowerPoint</vt:lpstr>
      <vt:lpstr>Презентация PowerPoint</vt:lpstr>
      <vt:lpstr>МЫ ПОДРУЖИЛИСЬ С ГНОМИКОМ!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ЛЕС ЗА ЁЛКОЙ</dc:title>
  <cp:lastModifiedBy>Илья Королёв</cp:lastModifiedBy>
  <cp:revision>27</cp:revision>
  <dcterms:modified xsi:type="dcterms:W3CDTF">2020-12-10T11:28:00Z</dcterms:modified>
</cp:coreProperties>
</file>