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8" r:id="rId12"/>
    <p:sldId id="265" r:id="rId13"/>
    <p:sldId id="266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58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4038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6000" b="1" dirty="0" smtClean="0">
                <a:solidFill>
                  <a:srgbClr val="FF0000"/>
                </a:solidFill>
                <a:latin typeface="Arial Black" pitchFamily="34" charset="0"/>
              </a:rPr>
              <a:t>П О Л Е В Ч А Н Е -</a:t>
            </a: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b="1" dirty="0" smtClean="0"/>
              <a:t>ГЕРОИ СОВЕТСКОГО СОЮЗА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Documents and Settings\Пользователь\Рабочий стол\ГЕРОИ\image69054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819400"/>
            <a:ext cx="3200400" cy="381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05400" y="3200400"/>
            <a:ext cx="4038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Презентацию подготовила учитель- логопед МБДОУ ПГО «Детский сад № 49 общеразвивающего вида» 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БАЛАКИНА АЛЕВТИНА </a:t>
            </a:r>
            <a:r>
              <a:rPr lang="ru-RU" sz="2000" dirty="0" smtClean="0"/>
              <a:t>СЕРГЕЕВНА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Участие в проекте </a:t>
            </a:r>
          </a:p>
          <a:p>
            <a:pPr algn="ctr"/>
            <a:r>
              <a:rPr lang="ru-RU" sz="2000" dirty="0" smtClean="0"/>
              <a:t>«САЛЮТ ПОБЕДЫ»</a:t>
            </a:r>
            <a:endParaRPr lang="ru-RU" sz="2000" dirty="0" smtClean="0"/>
          </a:p>
          <a:p>
            <a:pPr algn="ctr"/>
            <a:r>
              <a:rPr lang="ru-RU" sz="2000" dirty="0" smtClean="0"/>
              <a:t>2015 год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всПОМНИМ</a:t>
            </a:r>
            <a:r>
              <a:rPr lang="ru-RU" b="1" dirty="0" smtClean="0"/>
              <a:t> </a:t>
            </a:r>
            <a:r>
              <a:rPr lang="ru-RU" b="1" dirty="0" smtClean="0"/>
              <a:t>ВСЕХ ПОИМЕННО. . .</a:t>
            </a:r>
            <a:endParaRPr lang="ru-RU" b="1" dirty="0"/>
          </a:p>
        </p:txBody>
      </p:sp>
      <p:pic>
        <p:nvPicPr>
          <p:cNvPr id="4" name="Содержимое 3" descr="kologojdanikolvas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2600"/>
            <a:ext cx="1600200" cy="2433440"/>
          </a:xfrm>
        </p:spPr>
      </p:pic>
      <p:sp>
        <p:nvSpPr>
          <p:cNvPr id="5" name="Прямоугольник 4"/>
          <p:cNvSpPr/>
          <p:nvPr/>
        </p:nvSpPr>
        <p:spPr>
          <a:xfrm>
            <a:off x="2438400" y="1676400"/>
            <a:ext cx="6096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b="1" dirty="0" smtClean="0"/>
              <a:t>1 октября 1943 года возглавил штурмовую группу из 102 бойцов при форсировании Днепра у села </a:t>
            </a:r>
            <a:r>
              <a:rPr lang="ru-RU" b="1" dirty="0" err="1" smtClean="0"/>
              <a:t>Крещатик</a:t>
            </a:r>
            <a:r>
              <a:rPr lang="ru-RU" b="1" dirty="0" smtClean="0"/>
              <a:t> Черкасского района Черкасской области Украины. В течение суток группа капитана Николая </a:t>
            </a:r>
            <a:r>
              <a:rPr lang="ru-RU" b="1" dirty="0" err="1" smtClean="0"/>
              <a:t>Кологойды</a:t>
            </a:r>
            <a:r>
              <a:rPr lang="ru-RU" b="1" dirty="0" smtClean="0"/>
              <a:t> защищала захваченный плацдарм, истребила до 270 гитлеровцев, отбила атаку 18 танков и 7 атак силами до двух батальонов пехоты противника. Сам командир показал образцы исключительного героизма, в рукопашной схватке уничтожил 17 гитлеровцев «СС».</a:t>
            </a:r>
          </a:p>
          <a:p>
            <a:pPr algn="just"/>
            <a:r>
              <a:rPr lang="ru-RU" b="1" dirty="0" smtClean="0"/>
              <a:t>       Участвовал в боях за освобождение Праги, с боями прошел по территории Польши и Германии.</a:t>
            </a:r>
          </a:p>
          <a:p>
            <a:pPr algn="just"/>
            <a:r>
              <a:rPr lang="ru-RU" b="1" dirty="0" smtClean="0"/>
              <a:t>       Герой Советского Союза подполковник Н.В. </a:t>
            </a:r>
            <a:r>
              <a:rPr lang="ru-RU" b="1" dirty="0" err="1" smtClean="0"/>
              <a:t>Кологойда</a:t>
            </a:r>
            <a:r>
              <a:rPr lang="ru-RU" b="1" dirty="0" smtClean="0"/>
              <a:t> похоронен в г. Полевском. Его именем названа средняя школа № 1 и улица города. На доме, где он жил, и на здании школы  установлены мемориальные доски.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4343400"/>
            <a:ext cx="1600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Кологойда</a:t>
            </a:r>
            <a:r>
              <a:rPr lang="ru-RU" sz="2000" dirty="0" smtClean="0"/>
              <a:t> Николай Васильевич 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всПомним</a:t>
            </a:r>
            <a:r>
              <a:rPr lang="ru-RU" b="1" dirty="0" smtClean="0"/>
              <a:t> </a:t>
            </a:r>
            <a:r>
              <a:rPr lang="ru-RU" b="1" dirty="0" smtClean="0"/>
              <a:t>всех </a:t>
            </a:r>
            <a:r>
              <a:rPr lang="ru-RU" b="1" dirty="0" smtClean="0"/>
              <a:t>поименно…</a:t>
            </a:r>
            <a:endParaRPr lang="ru-RU" b="1" dirty="0"/>
          </a:p>
        </p:txBody>
      </p:sp>
      <p:pic>
        <p:nvPicPr>
          <p:cNvPr id="4" name="Содержимое 3" descr="IMG_38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3394472" cy="4525962"/>
          </a:xfrm>
        </p:spPr>
      </p:pic>
      <p:sp>
        <p:nvSpPr>
          <p:cNvPr id="5" name="Прямоугольник 4"/>
          <p:cNvSpPr/>
          <p:nvPr/>
        </p:nvSpPr>
        <p:spPr>
          <a:xfrm>
            <a:off x="4648200" y="2286000"/>
            <a:ext cx="4191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Барельеф Героя Советского Союза </a:t>
            </a:r>
          </a:p>
          <a:p>
            <a:r>
              <a:rPr lang="ru-RU" sz="2800" dirty="0" smtClean="0"/>
              <a:t>Н.В. </a:t>
            </a:r>
            <a:r>
              <a:rPr lang="ru-RU" sz="2800" dirty="0" err="1" smtClean="0"/>
              <a:t>Кологойды</a:t>
            </a:r>
            <a:r>
              <a:rPr lang="ru-RU" sz="2800" dirty="0" smtClean="0"/>
              <a:t>, установленный в школе № 1 г. Полевского.</a:t>
            </a:r>
          </a:p>
          <a:p>
            <a:r>
              <a:rPr lang="ru-RU" sz="2800" dirty="0" smtClean="0"/>
              <a:t>Автор барельефа-  </a:t>
            </a:r>
            <a:r>
              <a:rPr lang="ru-RU" sz="2800" dirty="0" err="1" smtClean="0"/>
              <a:t>Л.Кружавина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ПОЛЕЖАЕВ НИКОЛАЙ СЕРГЕЕВИЧ</a:t>
            </a:r>
            <a:br>
              <a:rPr lang="ru-RU" b="1" dirty="0" smtClean="0"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ГЕРОЙ СОВЕТСКОГО СОЮЗА</a:t>
            </a: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4" name="Содержимое 3" descr="poleschaev_nikola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297" y="1752600"/>
            <a:ext cx="3305503" cy="4792980"/>
          </a:xfrm>
        </p:spPr>
      </p:pic>
      <p:sp>
        <p:nvSpPr>
          <p:cNvPr id="5" name="Прямоугольник 4"/>
          <p:cNvSpPr/>
          <p:nvPr/>
        </p:nvSpPr>
        <p:spPr>
          <a:xfrm>
            <a:off x="4114800" y="1905000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29.12.1921 - 22.06.1974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62400" y="2690336"/>
            <a:ext cx="4876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Николай Сергеевич Полежаев родился 29 декабря 1921 года в Полевском. Николай окончил 5 классов в школе № 1. До войны работал грузчиком и шофером. Звание Героя Советского Союза Николаю Сергеевичу Полежаеву  присвоено 27 февраля 1945 года за смелые и самоотверженные действия при переправе танкового корпуса через реку </a:t>
            </a:r>
            <a:r>
              <a:rPr lang="ru-RU" b="1" dirty="0" err="1" smtClean="0"/>
              <a:t>Варту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 </a:t>
            </a:r>
          </a:p>
          <a:p>
            <a:pPr algn="just"/>
            <a:r>
              <a:rPr lang="ru-RU" b="1" dirty="0" smtClean="0"/>
              <a:t>Награжден орденами Отечественной войны II степени, Красной Звезды, несколькими медалями.</a:t>
            </a:r>
          </a:p>
          <a:p>
            <a:pPr algn="just"/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всПОМНИМ</a:t>
            </a:r>
            <a:r>
              <a:rPr lang="ru-RU" b="1" dirty="0" smtClean="0"/>
              <a:t> </a:t>
            </a:r>
            <a:r>
              <a:rPr lang="ru-RU" b="1" dirty="0" smtClean="0"/>
              <a:t>ВСЕХ ПОИМЕННО . . .</a:t>
            </a:r>
            <a:endParaRPr lang="ru-RU" b="1" dirty="0"/>
          </a:p>
        </p:txBody>
      </p:sp>
      <p:pic>
        <p:nvPicPr>
          <p:cNvPr id="4" name="Содержимое 3" descr="poleschaev_nikola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828800"/>
            <a:ext cx="1714500" cy="2486025"/>
          </a:xfrm>
        </p:spPr>
      </p:pic>
      <p:sp>
        <p:nvSpPr>
          <p:cNvPr id="5" name="Прямоугольник 4"/>
          <p:cNvSpPr/>
          <p:nvPr/>
        </p:nvSpPr>
        <p:spPr>
          <a:xfrm>
            <a:off x="2667000" y="1600200"/>
            <a:ext cx="6096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 июне 1941 г. в первых же боях с фашистами юный механик-водитель танка Т-34 получил тяжелое ранение. Почти год лечился в госпитале, затем вновь вернулся на фронт и в составе 267-го танкового батальона 23-й танковой бригады 9-го отдельного танкового корпуса дошел до Берлина</a:t>
            </a:r>
            <a:r>
              <a:rPr lang="ru-RU" dirty="0" smtClean="0"/>
              <a:t>. </a:t>
            </a:r>
            <a:r>
              <a:rPr lang="ru-RU" sz="2000" dirty="0" smtClean="0"/>
              <a:t>В 1945 году чуть не погиб в танке, обеспечивая переправу через реку </a:t>
            </a:r>
            <a:r>
              <a:rPr lang="ru-RU" sz="2000" dirty="0" err="1" smtClean="0"/>
              <a:t>Варту</a:t>
            </a:r>
            <a:r>
              <a:rPr lang="ru-RU" sz="2000" dirty="0" smtClean="0"/>
              <a:t>.  Друг Николая Сергеевича, вытаскивая его из танка полуживого, сказал: «Ну и молодец ты, Колька, по твоему пути все наши танки как по асфальту пошли.»  Воспоминания Н.С. Полежаева  сохранила для потомков Т. </a:t>
            </a:r>
            <a:r>
              <a:rPr lang="ru-RU" sz="2000" dirty="0" err="1" smtClean="0"/>
              <a:t>Гольцева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1" y="4648200"/>
            <a:ext cx="1905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Полежаев Николай Сергеевич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ЖИЛИН АЛЕКСАНДР ИВАНОВИЧ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герой советского союза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Zilin_AleksandrIvan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828799"/>
            <a:ext cx="3429000" cy="4870739"/>
          </a:xfrm>
        </p:spPr>
      </p:pic>
      <p:sp>
        <p:nvSpPr>
          <p:cNvPr id="5" name="Прямоугольник 4"/>
          <p:cNvSpPr/>
          <p:nvPr/>
        </p:nvSpPr>
        <p:spPr>
          <a:xfrm>
            <a:off x="4495800" y="1752600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04.08.1899 - 14.03.1944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43400" y="2438401"/>
            <a:ext cx="4648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Жилин Александр Иванович - пулемётчик 37-го гвардейского стрелкового полка 12-й гвардейской стрелковой дивизии 61-й армии Центрального фронта, гвардии красноармеец. Указом Президиума Верховного Совета СССР от 15 января 1944 года за образцовое выполнение боевых заданий командования на фронте борьбы с немецко-фашистскими захватчиками и проявленные при этом мужество и героизм гвардии красноармейцу Жилину Александру Ивановичу присвоено звание Героя Советского Союза.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всПОМНИМ</a:t>
            </a:r>
            <a:r>
              <a:rPr lang="ru-RU" b="1" dirty="0" smtClean="0"/>
              <a:t> </a:t>
            </a:r>
            <a:r>
              <a:rPr lang="ru-RU" b="1" dirty="0" smtClean="0"/>
              <a:t>ВСЕХ </a:t>
            </a:r>
            <a:r>
              <a:rPr lang="ru-RU" b="1" dirty="0" smtClean="0"/>
              <a:t>ПОИМЕННО…</a:t>
            </a:r>
            <a:endParaRPr lang="ru-RU" b="1" dirty="0"/>
          </a:p>
        </p:txBody>
      </p:sp>
      <p:pic>
        <p:nvPicPr>
          <p:cNvPr id="4" name="Содержимое 3" descr="Zilin_AleksandrIvan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447799"/>
            <a:ext cx="1600200" cy="2273012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1295400"/>
            <a:ext cx="6705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Родился 21 июля (4 августа) 1899 года в слободе </a:t>
            </a:r>
            <a:r>
              <a:rPr lang="ru-RU" b="1" dirty="0" err="1" smtClean="0"/>
              <a:t>Кукарка</a:t>
            </a:r>
            <a:r>
              <a:rPr lang="ru-RU" b="1" dirty="0" smtClean="0"/>
              <a:t>, ныне город Советск Кировской области, в крестьянской семье. Окончил начальную школу. Был на партийной и советской работе в районах Свердловской области. Член ВКП(б) (Всесоюзная Коммунистическая партия большевиков) с 1927 года. Жил в городе Полевской Свердловской области.</a:t>
            </a:r>
          </a:p>
          <a:p>
            <a:endParaRPr lang="ru-RU" b="1" dirty="0" smtClean="0"/>
          </a:p>
          <a:p>
            <a:pPr algn="just"/>
            <a:r>
              <a:rPr lang="ru-RU" b="1" dirty="0" smtClean="0"/>
              <a:t>29 сентября 1943 года пулемётчик Александр Жилин одним из первых форсировал реку Днепр в районе деревни Глушец </a:t>
            </a:r>
            <a:r>
              <a:rPr lang="ru-RU" b="1" dirty="0" err="1" smtClean="0"/>
              <a:t>Лоевского</a:t>
            </a:r>
            <a:r>
              <a:rPr lang="ru-RU" b="1" dirty="0" smtClean="0"/>
              <a:t> района Гомельской области Белоруссии. На правом берегу реки он ворвался во вражескую траншею и пулемётным огнём подавил две огневые точки неприятеля, чем содействовал успешной переправе через Днепр подразделений 37-го гвардейского стрелкового полка. </a:t>
            </a:r>
          </a:p>
          <a:p>
            <a:endParaRPr lang="ru-RU" b="1" dirty="0" smtClean="0"/>
          </a:p>
          <a:p>
            <a:r>
              <a:rPr lang="ru-RU" b="1" dirty="0" smtClean="0"/>
              <a:t>Гвардии красноармеец Жилин А.И. пал смертью храбрых в бою 14 марта 1944 у села Купель ныне </a:t>
            </a:r>
            <a:r>
              <a:rPr lang="ru-RU" b="1" dirty="0" err="1" smtClean="0"/>
              <a:t>Волочисского</a:t>
            </a:r>
            <a:r>
              <a:rPr lang="ru-RU" b="1" dirty="0" smtClean="0"/>
              <a:t> района Хмельницкой области Украины.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1001" y="3982998"/>
            <a:ext cx="182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Жилин Александр Иванович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/>
              <a:t>ЧЕЧУЛИН ИВАН ПАВЛОВИЧ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герой советского союза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hechulin_ivn_pvl_gss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3505200" cy="5257800"/>
          </a:xfrm>
        </p:spPr>
      </p:pic>
      <p:sp>
        <p:nvSpPr>
          <p:cNvPr id="5" name="Прямоугольник 4"/>
          <p:cNvSpPr/>
          <p:nvPr/>
        </p:nvSpPr>
        <p:spPr>
          <a:xfrm>
            <a:off x="4419600" y="1676400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19.09.1918 - 02.02.1945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14800" y="2209800"/>
            <a:ext cx="4800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Родился 19 сентября (15 августа) 1918 года в деревне Чечулино, ныне Каменского района Свердловской области, в крестьянской семье. Русский. Жил с родителями в поселке Верхняя Синячиха </a:t>
            </a:r>
            <a:r>
              <a:rPr lang="ru-RU" dirty="0" err="1" smtClean="0"/>
              <a:t>Алапаевского</a:t>
            </a:r>
            <a:r>
              <a:rPr lang="ru-RU" dirty="0" smtClean="0"/>
              <a:t> района, затем на станции Сысерть, а это сейчас поселок </a:t>
            </a:r>
            <a:r>
              <a:rPr lang="ru-RU" dirty="0" smtClean="0"/>
              <a:t>Станционный - Полевской </a:t>
            </a:r>
            <a:r>
              <a:rPr lang="ru-RU" dirty="0" smtClean="0"/>
              <a:t>Полевского района. </a:t>
            </a:r>
          </a:p>
          <a:p>
            <a:pPr algn="just"/>
            <a:r>
              <a:rPr lang="ru-RU" dirty="0" smtClean="0"/>
              <a:t>Указом Президиума Верховного Совета СССР от 24 марта 1945 года за мужество и героизм, проявленные на фронте борьбы с немецко-фашистскими захватчиками, гвардии </a:t>
            </a:r>
            <a:r>
              <a:rPr lang="ru-RU" dirty="0" err="1" smtClean="0"/>
              <a:t>техник-лейтенанту</a:t>
            </a:r>
            <a:r>
              <a:rPr lang="ru-RU" dirty="0" smtClean="0"/>
              <a:t> Чечулину Ивану Павловичу присвоено звание Героя Советского Союза.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всПОМНИМ</a:t>
            </a:r>
            <a:r>
              <a:rPr lang="ru-RU" b="1" dirty="0" smtClean="0"/>
              <a:t> </a:t>
            </a:r>
            <a:r>
              <a:rPr lang="ru-RU" b="1" dirty="0" smtClean="0"/>
              <a:t>ВСЕХ </a:t>
            </a:r>
            <a:r>
              <a:rPr lang="ru-RU" b="1" dirty="0" smtClean="0"/>
              <a:t>ПОИМЕННО…</a:t>
            </a:r>
            <a:endParaRPr lang="ru-RU" b="1" dirty="0"/>
          </a:p>
        </p:txBody>
      </p:sp>
      <p:pic>
        <p:nvPicPr>
          <p:cNvPr id="4" name="Содержимое 3" descr="chechulin_ivn_pvl_gss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057400"/>
            <a:ext cx="1981200" cy="2971800"/>
          </a:xfrm>
        </p:spPr>
      </p:pic>
      <p:sp>
        <p:nvSpPr>
          <p:cNvPr id="5" name="Прямоугольник 4"/>
          <p:cNvSpPr/>
          <p:nvPr/>
        </p:nvSpPr>
        <p:spPr>
          <a:xfrm>
            <a:off x="2667000" y="1600200"/>
            <a:ext cx="6096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   28 июля 1944 года в составе разведгруппы Чечулин </a:t>
            </a:r>
            <a:r>
              <a:rPr lang="ru-RU" sz="2000" dirty="0" err="1" smtClean="0"/>
              <a:t>иван</a:t>
            </a:r>
            <a:r>
              <a:rPr lang="ru-RU" sz="2000" dirty="0" smtClean="0"/>
              <a:t> Павлович вел разведку по маршруту Шауляй - Елгава (Латвия). Вместе с саперами под огнем противника разминировал мост через реку, чем обеспечил стремительное продвижение частей. Продолжая разведку, ворвался а окраину города </a:t>
            </a:r>
            <a:r>
              <a:rPr lang="ru-RU" sz="2000" dirty="0" err="1" smtClean="0"/>
              <a:t>Йонишкис</a:t>
            </a:r>
            <a:r>
              <a:rPr lang="ru-RU" sz="2000" dirty="0" smtClean="0"/>
              <a:t>, навел панику, рассеял до батальона гитлеровцев, захватил 3 тягача, пушку и 5 мотоциклов. Преследуя отступающего противника, настиг колонну машин с пехотой, огнем из пулемета уничтожил 17 машин и до 60 гитлеровцев. На станции Элея обнаружил бронепоезд, который был уничтожен.</a:t>
            </a:r>
          </a:p>
          <a:p>
            <a:pPr algn="just"/>
            <a:r>
              <a:rPr lang="ru-RU" sz="2000" dirty="0" smtClean="0"/>
              <a:t>          Гвардии техник-лейтенант Чечулин погиб в бою 2 февраля 1945 года.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1" y="5460326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Чечулин</a:t>
            </a:r>
          </a:p>
          <a:p>
            <a:pPr algn="ctr"/>
            <a:r>
              <a:rPr lang="ru-RU" dirty="0" smtClean="0"/>
              <a:t>Иван Павлович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1828800"/>
            <a:ext cx="8686800" cy="28956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914400"/>
            <a:ext cx="8001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В Е Ч Н А Я</a:t>
            </a:r>
            <a:r>
              <a:rPr lang="ru-RU" sz="66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sz="6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С Л А В А</a:t>
            </a:r>
          </a:p>
          <a:p>
            <a:pPr algn="ctr"/>
            <a:endParaRPr lang="ru-RU" sz="6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Г Е Р О Я М ! ! ! </a:t>
            </a:r>
            <a:r>
              <a:rPr lang="ru-RU" sz="8000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981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Даньшин Сергей Петрович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Герой Советского Союза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anchin_sergpetr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057400"/>
            <a:ext cx="2944415" cy="4461236"/>
          </a:xfrm>
        </p:spPr>
      </p:pic>
      <p:sp>
        <p:nvSpPr>
          <p:cNvPr id="5" name="Прямоугольник 4"/>
          <p:cNvSpPr/>
          <p:nvPr/>
        </p:nvSpPr>
        <p:spPr>
          <a:xfrm>
            <a:off x="4800600" y="1905000"/>
            <a:ext cx="411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02.07.1911 - 11.09.1943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43400" y="2666998"/>
            <a:ext cx="4419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Указом Президиума Верховного Совета СССР от 25 марта 1943 года за образцовое выполнение боевых заданий командования на фронте борьбы с немецко-фашистским захватчиками и проявленные при этом мужество и героизм гвардии капитану </a:t>
            </a:r>
            <a:r>
              <a:rPr lang="ru-RU" sz="2000" dirty="0" smtClean="0"/>
              <a:t>Даньшину </a:t>
            </a:r>
            <a:r>
              <a:rPr lang="ru-RU" sz="2000" dirty="0" smtClean="0"/>
              <a:t>Сергею Петровичу присвоено звание Героя Советского Союза с вручением ордена Ленина и медали «Золотая Звезда» (№ 826).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всПОМНИМ</a:t>
            </a:r>
            <a:r>
              <a:rPr lang="ru-RU" b="1" dirty="0" smtClean="0"/>
              <a:t> </a:t>
            </a:r>
            <a:r>
              <a:rPr lang="ru-RU" b="1" dirty="0" smtClean="0"/>
              <a:t>ВСЕХ ПОИМЕННО . . 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90800" y="1524000"/>
            <a:ext cx="6324600" cy="4556125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dirty="0" smtClean="0"/>
              <a:t>                            </a:t>
            </a:r>
            <a:r>
              <a:rPr lang="ru-RU" sz="8000" b="1" dirty="0" smtClean="0">
                <a:latin typeface="+mj-lt"/>
                <a:cs typeface="Times New Roman" pitchFamily="18" charset="0"/>
              </a:rPr>
              <a:t>Родился 15 июля 1911 года в селе Полдневая города Полевского Свердловской области в семье железнодорожника. Окончил 7 классов, в 1930 году - Пермскую судомеханическую школу ученичества водного транспорта, работал слесарем на заводе.</a:t>
            </a:r>
          </a:p>
          <a:p>
            <a:pPr algn="just">
              <a:buNone/>
            </a:pPr>
            <a:r>
              <a:rPr lang="ru-RU" sz="8000" b="1" dirty="0" smtClean="0">
                <a:latin typeface="+mj-lt"/>
                <a:cs typeface="Times New Roman" pitchFamily="18" charset="0"/>
              </a:rPr>
              <a:t>              Командир звена 2-го гвардейского авиационного полка (3-я авиационная дивизия, АДД) гвардии капитан Сергей Даньшин совершил 201 боевых вылетов, из них 196 ночью, на бомбардировку военно-промышленных объектов в глубоком тылу противника, скоплений  живой силы и техники.</a:t>
            </a:r>
          </a:p>
          <a:p>
            <a:pPr algn="just">
              <a:buNone/>
            </a:pPr>
            <a:r>
              <a:rPr lang="ru-RU" sz="8000" b="1" dirty="0" smtClean="0">
                <a:latin typeface="+mj-lt"/>
                <a:cs typeface="Times New Roman" pitchFamily="18" charset="0"/>
              </a:rPr>
              <a:t>               В августе 1942 года принимал участие в операции по    атаке с воздуха Берлина в то время, когда немецкие  войска еще крепко держались за русские земли.   </a:t>
            </a:r>
          </a:p>
          <a:p>
            <a:pPr>
              <a:buNone/>
            </a:pPr>
            <a:r>
              <a:rPr lang="ru-RU" sz="8000" b="1" dirty="0" smtClean="0">
                <a:latin typeface="+mj-lt"/>
                <a:cs typeface="Times New Roman" pitchFamily="18" charset="0"/>
              </a:rPr>
              <a:t>      Погиб 11 сентября 1942 года.</a:t>
            </a:r>
            <a:endParaRPr lang="ru-RU" sz="8000" b="1" dirty="0">
              <a:latin typeface="+mj-lt"/>
              <a:cs typeface="Times New Roman" pitchFamily="18" charset="0"/>
            </a:endParaRPr>
          </a:p>
        </p:txBody>
      </p:sp>
      <p:pic>
        <p:nvPicPr>
          <p:cNvPr id="2052" name="Picture 4" descr="C:\Documents and Settings\Пользователь\Рабочий стол\ГЕРОИ\danchin_sergpetr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1905000" cy="28845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1" y="4800600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Даньшин </a:t>
            </a:r>
          </a:p>
          <a:p>
            <a:pPr algn="ctr"/>
            <a:r>
              <a:rPr lang="ru-RU" b="1" dirty="0" smtClean="0"/>
              <a:t>Сергей Петрович 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ЗЕЛЕНКИН ЕГОР ФЕДОРОВИЧ</a:t>
            </a:r>
            <a:br>
              <a:rPr lang="ru-RU" sz="4400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герой Советского Союза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zelenkinegorfed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1524000"/>
            <a:ext cx="3525024" cy="4955176"/>
          </a:xfrm>
        </p:spPr>
      </p:pic>
      <p:sp>
        <p:nvSpPr>
          <p:cNvPr id="5" name="Прямоугольник 4"/>
          <p:cNvSpPr/>
          <p:nvPr/>
        </p:nvSpPr>
        <p:spPr>
          <a:xfrm>
            <a:off x="4191000" y="1676401"/>
            <a:ext cx="441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25.05.1914 - 26.05.1980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 </a:t>
            </a:r>
          </a:p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86200" y="2057400"/>
            <a:ext cx="5105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Родился 25 мая 1914 года в селе Багаряк ныне </a:t>
            </a:r>
            <a:r>
              <a:rPr lang="ru-RU" sz="2000" dirty="0" err="1" smtClean="0"/>
              <a:t>Каслинского</a:t>
            </a:r>
            <a:r>
              <a:rPr lang="ru-RU" sz="2000" dirty="0" smtClean="0"/>
              <a:t> района Челябинской области в семье крестьянина. Окончил 4 класса сельской школы. Работал шахтёром.</a:t>
            </a:r>
          </a:p>
          <a:p>
            <a:pPr algn="just"/>
            <a:r>
              <a:rPr lang="ru-RU" sz="2000" dirty="0" smtClean="0"/>
              <a:t>Указом Президиума Верховного Совета СССР от 17 ноября 1943 года «за геройский подвиг, проявленный при форсировании реки Днепр и прочное закрепление плацдарма на западном берегу» сержанту </a:t>
            </a:r>
            <a:r>
              <a:rPr lang="ru-RU" sz="2000" dirty="0" err="1" smtClean="0"/>
              <a:t>Зелёнкину</a:t>
            </a:r>
            <a:r>
              <a:rPr lang="ru-RU" sz="2000" dirty="0" smtClean="0"/>
              <a:t> Егору Фёдоровичу присвоено звание Героя Советского Союза с вручением ордена Ленина и медали «Золотая Звезда» (№ 5905).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всПОМНИМ</a:t>
            </a:r>
            <a:r>
              <a:rPr lang="ru-RU" b="1" dirty="0" smtClean="0"/>
              <a:t> </a:t>
            </a:r>
            <a:r>
              <a:rPr lang="ru-RU" b="1" dirty="0" smtClean="0"/>
              <a:t>ВСЕХ ПОИМЕННО . . .</a:t>
            </a:r>
            <a:endParaRPr lang="ru-RU" b="1" dirty="0"/>
          </a:p>
        </p:txBody>
      </p:sp>
      <p:pic>
        <p:nvPicPr>
          <p:cNvPr id="3074" name="Picture 2" descr="C:\Documents and Settings\Пользователь\Рабочий стол\ГЕРОИ\zelenkinegorfedo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599"/>
            <a:ext cx="1778620" cy="25002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67000" y="1600200"/>
            <a:ext cx="5867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 В боях за высоты 216,8 и 214,6 при отражении нескольких контратак фашистской пехоты и в рукопашных схватках в траншее неприятеля бойцы во главе с командиром отделения Егором </a:t>
            </a:r>
            <a:r>
              <a:rPr lang="ru-RU" sz="2400" dirty="0" err="1" smtClean="0"/>
              <a:t>Зелёнкиным</a:t>
            </a:r>
            <a:r>
              <a:rPr lang="ru-RU" sz="2400" dirty="0" smtClean="0"/>
              <a:t> уничтожили не менее 25 фашистских захватчиков.</a:t>
            </a:r>
          </a:p>
          <a:p>
            <a:pPr algn="just"/>
            <a:r>
              <a:rPr lang="ru-RU" sz="2400" dirty="0" smtClean="0"/>
              <a:t>        22 сентября 1943 года командир минометного отделения </a:t>
            </a:r>
            <a:r>
              <a:rPr lang="ru-RU" sz="2400" dirty="0" err="1" smtClean="0"/>
              <a:t>Зелёнкин</a:t>
            </a:r>
            <a:r>
              <a:rPr lang="ru-RU" sz="2400" dirty="0" smtClean="0"/>
              <a:t> первым переправился через Днепр.</a:t>
            </a:r>
          </a:p>
          <a:p>
            <a:pPr algn="just"/>
            <a:r>
              <a:rPr lang="ru-RU" sz="2400" dirty="0" smtClean="0"/>
              <a:t>Только когда вернулся домой в 1947 году его вызвали в военкомат, навели справки и сообщили – Герой…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5090994"/>
            <a:ext cx="2286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Зелёнкин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 smtClean="0"/>
              <a:t>Егор Федорович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/>
              <a:t>Егор </a:t>
            </a:r>
            <a:r>
              <a:rPr lang="ru-RU" dirty="0" err="1" smtClean="0"/>
              <a:t>федорович</a:t>
            </a:r>
            <a:r>
              <a:rPr lang="ru-RU" dirty="0" smtClean="0"/>
              <a:t> </a:t>
            </a:r>
            <a:r>
              <a:rPr lang="ru-RU" dirty="0" err="1" smtClean="0"/>
              <a:t>Зеленкин</a:t>
            </a:r>
            <a:r>
              <a:rPr lang="ru-RU" dirty="0" smtClean="0"/>
              <a:t> делится воспоминаниями с молодежью</a:t>
            </a:r>
            <a:endParaRPr lang="ru-RU" dirty="0"/>
          </a:p>
        </p:txBody>
      </p:sp>
      <p:pic>
        <p:nvPicPr>
          <p:cNvPr id="4" name="Содержимое 3" descr="IMG_38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00200"/>
            <a:ext cx="6716183" cy="50371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МЕДВЕДЕВ ВИКТОР ИВАНОВИЧ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ГЕРОЙ СОВЕТСКОГО СОЮЗА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Пользователь\Рабочий стол\ГЕРОИ\medvedev_vkt_i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3124200" cy="46578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0" y="1676400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12.04.1922 -26.08.1968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86200" y="2209800"/>
            <a:ext cx="50292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Родился 12 апреля 1922 года в городе Троицке ныне Челябинской области в семье служащего. Окончил 8 классов. Работал грузчиком на одном из предприятий города. Указом Президиума Верховного Совета СССР от 22 февраля 1944 года за образцовое выполнение заданий командования и проявленные мужество и героизм в боях с немецко-фашистскими захватчиками гвардии сержанту Медведеву Виктору Ивановичу присвоено звание Героя Советского Союза с вручением ордена Ленина и медали "Золотая Звезда" (№ 2668).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всПОМНИМ</a:t>
            </a:r>
            <a:r>
              <a:rPr lang="ru-RU" b="1" dirty="0" smtClean="0"/>
              <a:t> </a:t>
            </a:r>
            <a:r>
              <a:rPr lang="ru-RU" b="1" dirty="0" smtClean="0"/>
              <a:t>ВСЕХ ПОИМЕННО . . .</a:t>
            </a:r>
            <a:endParaRPr lang="ru-RU" b="1" dirty="0"/>
          </a:p>
        </p:txBody>
      </p:sp>
      <p:pic>
        <p:nvPicPr>
          <p:cNvPr id="4" name="Содержимое 3" descr="medvedev_vkt_i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3999"/>
            <a:ext cx="1876425" cy="2797579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1371600"/>
            <a:ext cx="64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Знаменитый снайпер. О его подвигах не раз писали военные газеты, а также «Комсомольская правда».  Вспоминает о Медведеве в своей книге маршал Советского Союза В.И. Чуйков. За пять месяцев боев в Сталинграде уничтожил 232 вражеских солдата и офицера, был награжден орденом Красного Знамени. Лично подготовил 78 снайперов. К началу 1944 года на счету гвардии сержанта Медведева было уже 331 солдат и офицер противника. Был тяжело ранен в боях под Варшавой. Принимал участие в войне с Японией.            </a:t>
            </a:r>
          </a:p>
          <a:p>
            <a:pPr algn="just"/>
            <a:r>
              <a:rPr lang="ru-RU" sz="2000" dirty="0" smtClean="0"/>
              <a:t>       Вернулся на Урал, работал на ряде предприятий, в том числе селе Полдневая в карьере "</a:t>
            </a:r>
            <a:r>
              <a:rPr lang="ru-RU" sz="2000" dirty="0" err="1" smtClean="0"/>
              <a:t>Камбукомбината</a:t>
            </a:r>
            <a:r>
              <a:rPr lang="ru-RU" sz="2000" dirty="0" smtClean="0"/>
              <a:t>". Последние годы жил в городе Троицке. Работал на Троицкой ГРЭС машинистом, работником пожарной охраны. Скончался 26 августа 1968 года.</a:t>
            </a:r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2399" y="4536995"/>
            <a:ext cx="205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Медведев Виктор Иванович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/>
              <a:t>КОЛОГОЙДА  НИКОЛАЙ ВАСИЛЬЕВИЧ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Герой СОВЕТСКОГО СОЮЗА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kologojdanikolvas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447799"/>
            <a:ext cx="3505200" cy="4977385"/>
          </a:xfrm>
        </p:spPr>
      </p:pic>
      <p:sp>
        <p:nvSpPr>
          <p:cNvPr id="5" name="Прямоугольник 4"/>
          <p:cNvSpPr/>
          <p:nvPr/>
        </p:nvSpPr>
        <p:spPr>
          <a:xfrm>
            <a:off x="4343400" y="1447800"/>
            <a:ext cx="426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14.11.1922 - 18.09.1964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86200" y="1828800"/>
            <a:ext cx="5105400" cy="5507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Родился 14 ноября 1922 года в селе </a:t>
            </a:r>
            <a:r>
              <a:rPr lang="ru-RU" b="1" dirty="0" err="1" smtClean="0"/>
              <a:t>Воскресенка</a:t>
            </a:r>
            <a:r>
              <a:rPr lang="ru-RU" b="1" dirty="0" smtClean="0"/>
              <a:t> ныне Булаевского района Северо-Казахстанской области Казахстана в семье рабочего. Окончил 9 классов Полевской школы № 1 Свердловской области. Работал мастером участка контрольно-измерительных приборов на </a:t>
            </a:r>
            <a:r>
              <a:rPr lang="ru-RU" b="1" dirty="0" err="1" smtClean="0"/>
              <a:t>криолитовом</a:t>
            </a:r>
            <a:r>
              <a:rPr lang="ru-RU" b="1" dirty="0" smtClean="0"/>
              <a:t> заводе. Указом Президиума Верховного Совета СССР от 22 февраля 1944 года за образцовое выполнение боевых заданий командования на фронте борьбы с немецко-фашистскими захватчиками и проявленные при этом мужество и героизм, капитану </a:t>
            </a:r>
            <a:r>
              <a:rPr lang="ru-RU" b="1" dirty="0" err="1" smtClean="0"/>
              <a:t>Кологойде</a:t>
            </a:r>
            <a:r>
              <a:rPr lang="ru-RU" b="1" dirty="0" smtClean="0"/>
              <a:t> Николаю Васильевичу присвоено звание Героя Советского Союза с вручением ордена Ленина и медали «Золотая Звезда» (№ 2551).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313</TotalTime>
  <Words>1470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 О Л Е В Ч А Н Е - ГЕРОИ СОВЕТСКОГО СОЮЗА  </vt:lpstr>
      <vt:lpstr>Даньшин Сергей Петрович   Герой Советского Союза </vt:lpstr>
      <vt:lpstr>всПОМНИМ ВСЕХ ПОИМЕННО . . .</vt:lpstr>
      <vt:lpstr>ЗЕЛЕНКИН ЕГОР ФЕДОРОВИЧ герой Советского Союза</vt:lpstr>
      <vt:lpstr>всПОМНИМ ВСЕХ ПОИМЕННО . . .</vt:lpstr>
      <vt:lpstr>Егор федорович Зеленкин делится воспоминаниями с молодежью</vt:lpstr>
      <vt:lpstr>МЕДВЕДЕВ ВИКТОР ИВАНОВИЧ ГЕРОЙ СОВЕТСКОГО СОЮЗА</vt:lpstr>
      <vt:lpstr>всПОМНИМ ВСЕХ ПОИМЕННО . . .</vt:lpstr>
      <vt:lpstr>КОЛОГОЙДА  НИКОЛАЙ ВАСИЛЬЕВИЧ Герой СОВЕТСКОГО СОЮЗА</vt:lpstr>
      <vt:lpstr>всПОМНИМ ВСЕХ ПОИМЕННО. . .</vt:lpstr>
      <vt:lpstr>всПомним всех поименно…</vt:lpstr>
      <vt:lpstr>ПОЛЕЖАЕВ НИКОЛАЙ СЕРГЕЕВИЧ ГЕРОЙ СОВЕТСКОГО СОЮЗА</vt:lpstr>
      <vt:lpstr>всПОМНИМ ВСЕХ ПОИМЕННО . . .</vt:lpstr>
      <vt:lpstr>ЖИЛИН АЛЕКСАНДР ИВАНОВИЧ герой советского союза</vt:lpstr>
      <vt:lpstr>всПОМНИМ ВСЕХ ПОИМЕННО…</vt:lpstr>
      <vt:lpstr>ЧЕЧУЛИН ИВАН ПАВЛОВИЧ герой советского союза</vt:lpstr>
      <vt:lpstr>всПОМНИМ ВСЕХ ПОИМЕННО…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 СОВЕТСКОГО СОЮЗА- Полевчане</dc:title>
  <dc:creator>User</dc:creator>
  <cp:lastModifiedBy>HomePC</cp:lastModifiedBy>
  <cp:revision>35</cp:revision>
  <dcterms:created xsi:type="dcterms:W3CDTF">2015-02-09T14:59:38Z</dcterms:created>
  <dcterms:modified xsi:type="dcterms:W3CDTF">2015-02-18T14:29:13Z</dcterms:modified>
</cp:coreProperties>
</file>