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3" r:id="rId3"/>
    <p:sldId id="262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4604" autoAdjust="0"/>
  </p:normalViewPr>
  <p:slideViewPr>
    <p:cSldViewPr>
      <p:cViewPr>
        <p:scale>
          <a:sx n="60" d="100"/>
          <a:sy n="60" d="100"/>
        </p:scale>
        <p:origin x="-78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941168"/>
            <a:ext cx="6444208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907704" y="1412776"/>
            <a:ext cx="705678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56084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412776"/>
            <a:ext cx="705678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857760"/>
            <a:ext cx="6444208" cy="1440160"/>
          </a:xfrm>
        </p:spPr>
        <p:txBody>
          <a:bodyPr/>
          <a:lstStyle/>
          <a:p>
            <a:r>
              <a:rPr lang="ru-RU" dirty="0" smtClean="0"/>
              <a:t>ПУТЕШЕСТВИЕ ПО ЛЕСАМ РОССИИ</a:t>
            </a:r>
            <a:endParaRPr lang="ru-RU" b="1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Полевского городского округа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«Детский сад № 49 общеразвивающего вида»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929454" y="4071942"/>
            <a:ext cx="221454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Крутикова И.В.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4924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Растительный мир лиственных и смешанных  лесов России</a:t>
            </a:r>
            <a:endParaRPr lang="ru-RU" sz="2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User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714744" cy="278243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928670"/>
            <a:ext cx="179408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Земляника</a:t>
            </a:r>
            <a:endParaRPr lang="ru-RU" dirty="0"/>
          </a:p>
        </p:txBody>
      </p:sp>
      <p:pic>
        <p:nvPicPr>
          <p:cNvPr id="2051" name="Picture 3" descr="C:\Users\User\Desktop\5d2387c82756ba34996eedf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857628"/>
            <a:ext cx="3780759" cy="30003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929066"/>
            <a:ext cx="143500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Черника</a:t>
            </a:r>
            <a:endParaRPr lang="ru-RU" dirty="0"/>
          </a:p>
        </p:txBody>
      </p:sp>
      <p:pic>
        <p:nvPicPr>
          <p:cNvPr id="2052" name="Picture 4" descr="C:\Users\User\Desktop\Boletus_pinophilus_MIN_2009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785795"/>
            <a:ext cx="2071702" cy="27622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00496" y="3286124"/>
            <a:ext cx="189186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Белый гриб</a:t>
            </a:r>
            <a:endParaRPr lang="ru-RU" dirty="0"/>
          </a:p>
        </p:txBody>
      </p:sp>
      <p:pic>
        <p:nvPicPr>
          <p:cNvPr id="2053" name="Picture 5" descr="C:\Users\User\Desktop\syroezhka-55-1024x9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857232"/>
            <a:ext cx="2579094" cy="23574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358082" y="3000372"/>
            <a:ext cx="171393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Сыроежки</a:t>
            </a:r>
            <a:endParaRPr lang="ru-RU" dirty="0"/>
          </a:p>
        </p:txBody>
      </p:sp>
      <p:pic>
        <p:nvPicPr>
          <p:cNvPr id="2054" name="Picture 6" descr="C:\Users\User\Desktop\spisok-gribov_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3786190"/>
            <a:ext cx="2138363" cy="285750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500562" y="6457890"/>
            <a:ext cx="144142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Лисички</a:t>
            </a:r>
            <a:endParaRPr lang="ru-RU" dirty="0"/>
          </a:p>
        </p:txBody>
      </p:sp>
      <p:pic>
        <p:nvPicPr>
          <p:cNvPr id="2056" name="Picture 8" descr="C:\Users\User\Desktop\b93d56dc11018803031f17a21f3c6cf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571875"/>
            <a:ext cx="2357454" cy="314327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072298" y="6488668"/>
            <a:ext cx="207170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Подберёзовик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4924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Растительный мир лиственных и смешанных  лесов России</a:t>
            </a:r>
            <a:endParaRPr lang="ru-RU" sz="2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User\Desktop\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2714612" cy="24288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785794"/>
            <a:ext cx="200888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Подснежники</a:t>
            </a:r>
            <a:endParaRPr lang="ru-RU" sz="1600" dirty="0"/>
          </a:p>
        </p:txBody>
      </p:sp>
      <p:pic>
        <p:nvPicPr>
          <p:cNvPr id="3075" name="Picture 3" descr="C:\Users\User\Desktop\Kolokolchiki-86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2500312" cy="33337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6488668"/>
            <a:ext cx="206178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Колокольчики</a:t>
            </a:r>
            <a:endParaRPr lang="ru-RU" sz="1600" dirty="0"/>
          </a:p>
        </p:txBody>
      </p:sp>
      <p:pic>
        <p:nvPicPr>
          <p:cNvPr id="3076" name="Picture 4" descr="C:\Users\User\Desktop\5777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5" y="714356"/>
            <a:ext cx="2000264" cy="308474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86050" y="3571876"/>
            <a:ext cx="2286016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atin typeface="Arial Black" pitchFamily="34" charset="0"/>
              </a:rPr>
              <a:t>Дикие тюльпаны</a:t>
            </a:r>
            <a:endParaRPr lang="ru-RU" sz="1400" dirty="0"/>
          </a:p>
        </p:txBody>
      </p:sp>
      <p:pic>
        <p:nvPicPr>
          <p:cNvPr id="3077" name="Picture 5" descr="C:\Users\User\Desktop\5e4365272cae9_irkutska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143380"/>
            <a:ext cx="3071802" cy="222272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714612" y="6215082"/>
            <a:ext cx="2571768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atin typeface="Arial Black" pitchFamily="34" charset="0"/>
              </a:rPr>
              <a:t>Фиалки </a:t>
            </a:r>
            <a:r>
              <a:rPr lang="ru-RU" sz="1600" b="1" dirty="0" err="1" smtClean="0">
                <a:latin typeface="Arial Black" pitchFamily="34" charset="0"/>
              </a:rPr>
              <a:t>холмовые</a:t>
            </a:r>
            <a:endParaRPr lang="ru-RU" sz="1400" dirty="0"/>
          </a:p>
        </p:txBody>
      </p:sp>
      <p:pic>
        <p:nvPicPr>
          <p:cNvPr id="3078" name="Picture 6" descr="C:\Users\User\Desktop\41007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857232"/>
            <a:ext cx="3633082" cy="27146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29256" y="3357562"/>
            <a:ext cx="143500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Ландыши</a:t>
            </a:r>
            <a:endParaRPr lang="ru-RU" sz="1600" dirty="0"/>
          </a:p>
        </p:txBody>
      </p:sp>
      <p:pic>
        <p:nvPicPr>
          <p:cNvPr id="3080" name="Picture 8" descr="C:\Users\User\Desktop\Crocuses_Many_481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000504"/>
            <a:ext cx="3357554" cy="223782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072198" y="6143644"/>
            <a:ext cx="13131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Крокусы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786314" y="1"/>
            <a:ext cx="4143404" cy="75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Русский лес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ничего милее 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Бродить и думать здесь.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Излечит, обогреет,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Накормит русский лес.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 ждут в лесу рябина,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Орехи и цветы,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Душистая малина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кустиках густых.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Ищу грибов поляну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Я, не жалея ног,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если и устану –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Присяду на пенек.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Жизнь кажется иною,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сердце не болит,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Когда над головою,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вечность, лес шумит.</a:t>
            </a:r>
          </a:p>
          <a:p>
            <a:pPr algn="ctr" fontAlgn="base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(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С. Никулин)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C:\Users\User\Desktop\1Kc_eYSG6J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214554"/>
            <a:ext cx="59586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Спасибо  за внимание!</a:t>
            </a:r>
            <a:endParaRPr lang="ru-RU" sz="54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2285984" y="214290"/>
            <a:ext cx="6858016" cy="6877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Он зелёный и густой,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Он высокий и большой: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То еловый, то дубовый,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То осиново-сосновый.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У него полно плодов,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Ягод, шишек и грибов, </a:t>
            </a:r>
          </a:p>
          <a:p>
            <a:pPr>
              <a:lnSpc>
                <a:spcPct val="150000"/>
              </a:lnSpc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И протоптанной тропинкой, По нему идут с корзинкой…</a:t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artfile.ru/4280x2852_636158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-14501938"/>
            <a:ext cx="7200000" cy="5246620"/>
          </a:xfrm>
          <a:prstGeom prst="rect">
            <a:avLst/>
          </a:prstGeom>
          <a:noFill/>
        </p:spPr>
      </p:pic>
      <p:pic>
        <p:nvPicPr>
          <p:cNvPr id="7171" name="Picture 3" descr="C:\Users\User\Desktop\4280x2852_636158_[www.ArtFile.ru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0430" y="214290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ЛЕСА РОССИИ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2143108" y="857232"/>
            <a:ext cx="1285884" cy="714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147" name="Picture 3" descr="C:\Users\User\Desktop\d74aa614b6452497e43a9c02a9445a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7"/>
            <a:ext cx="3000364" cy="450059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2910" y="6286520"/>
            <a:ext cx="170751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хвойные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4393405" y="1178703"/>
            <a:ext cx="929488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148" name="Picture 4" descr="C:\Users\User\Desktop\b485f813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714488"/>
            <a:ext cx="2786082" cy="417332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00430" y="6143644"/>
            <a:ext cx="230383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лиственные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072198" y="785794"/>
            <a:ext cx="1571636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149" name="Picture 5" descr="C:\Users\User\Desktop\aspens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0786" y="1714487"/>
            <a:ext cx="3003214" cy="441671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429388" y="6215082"/>
            <a:ext cx="22765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</a:rPr>
              <a:t>смешанные</a:t>
            </a:r>
            <a:endParaRPr lang="ru-RU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214290"/>
            <a:ext cx="298831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Хвойный лес 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7" name="Picture 1" descr="C:\Users\User\Desktop\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571768" cy="34290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285728"/>
            <a:ext cx="92365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Ель</a:t>
            </a:r>
            <a:endParaRPr lang="ru-RU" sz="2800" dirty="0"/>
          </a:p>
        </p:txBody>
      </p:sp>
      <p:pic>
        <p:nvPicPr>
          <p:cNvPr id="4098" name="Picture 2" descr="C:\Users\User\Desktop\1200px-mature_jeffrey_p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14752"/>
            <a:ext cx="2357436" cy="31432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3786190"/>
            <a:ext cx="108074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Сосна</a:t>
            </a:r>
            <a:endParaRPr lang="ru-RU" sz="2000" dirty="0"/>
          </a:p>
        </p:txBody>
      </p:sp>
      <p:pic>
        <p:nvPicPr>
          <p:cNvPr id="4099" name="Picture 3" descr="C:\Users\User\Desktop\Listvennitsa-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85728"/>
            <a:ext cx="2571768" cy="34290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046951" y="3571876"/>
            <a:ext cx="209704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Лиственница</a:t>
            </a:r>
            <a:endParaRPr lang="ru-RU" sz="2000" dirty="0"/>
          </a:p>
        </p:txBody>
      </p:sp>
      <p:pic>
        <p:nvPicPr>
          <p:cNvPr id="4100" name="Picture 4" descr="C:\Users\User\Desktop\IMG_67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786190"/>
            <a:ext cx="3857652" cy="285923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14678" y="4000504"/>
            <a:ext cx="105189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Пихта</a:t>
            </a:r>
            <a:endParaRPr lang="ru-RU" sz="2000" dirty="0"/>
          </a:p>
        </p:txBody>
      </p:sp>
      <p:pic>
        <p:nvPicPr>
          <p:cNvPr id="4102" name="Picture 6" descr="C:\Users\User\Desktop\153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928670"/>
            <a:ext cx="3333752" cy="266283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286380" y="1000108"/>
            <a:ext cx="88517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Кедр</a:t>
            </a:r>
            <a:endParaRPr lang="ru-RU" sz="2000" dirty="0"/>
          </a:p>
        </p:txBody>
      </p:sp>
      <p:pic>
        <p:nvPicPr>
          <p:cNvPr id="4103" name="Picture 7" descr="C:\Users\User\Desktop\s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4183485"/>
            <a:ext cx="1772644" cy="2674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40" y="214290"/>
            <a:ext cx="307183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Лиственный лес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ser\Desktop\1580028860_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3607587" cy="24050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71736" y="2571744"/>
            <a:ext cx="94448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Дуб</a:t>
            </a:r>
            <a:endParaRPr lang="ru-RU" sz="2800" dirty="0"/>
          </a:p>
        </p:txBody>
      </p:sp>
      <p:pic>
        <p:nvPicPr>
          <p:cNvPr id="1027" name="Picture 3" descr="C:\Users\User\Desktop\428062_ed591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857233"/>
            <a:ext cx="2286016" cy="32618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928670"/>
            <a:ext cx="110479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Осина</a:t>
            </a:r>
            <a:endParaRPr lang="ru-RU" sz="2000" dirty="0"/>
          </a:p>
        </p:txBody>
      </p:sp>
      <p:pic>
        <p:nvPicPr>
          <p:cNvPr id="1028" name="Picture 4" descr="C:\Users\User\Desktop\yasenj-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85728"/>
            <a:ext cx="2571768" cy="32147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039210" y="357166"/>
            <a:ext cx="106952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Ясень</a:t>
            </a:r>
            <a:endParaRPr lang="ru-RU" sz="2000" dirty="0"/>
          </a:p>
        </p:txBody>
      </p:sp>
      <p:pic>
        <p:nvPicPr>
          <p:cNvPr id="1029" name="Picture 5" descr="C:\Users\User\Desktop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0438"/>
            <a:ext cx="4143372" cy="310549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00364" y="5857892"/>
            <a:ext cx="93166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Вяз</a:t>
            </a:r>
            <a:endParaRPr lang="ru-RU" sz="2800" dirty="0"/>
          </a:p>
        </p:txBody>
      </p:sp>
      <p:pic>
        <p:nvPicPr>
          <p:cNvPr id="1030" name="Picture 6" descr="C:\Users\User\Desktop\maple-123325_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571876"/>
            <a:ext cx="3000396" cy="300039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858148" y="6000768"/>
            <a:ext cx="10534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Клён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14290"/>
            <a:ext cx="667310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Растительный мир хвойных лесов России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User\Desktop\moss-2942478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3093728" cy="20616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643182"/>
            <a:ext cx="88517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Мох</a:t>
            </a:r>
            <a:endParaRPr lang="ru-RU" sz="2000" dirty="0"/>
          </a:p>
        </p:txBody>
      </p:sp>
      <p:pic>
        <p:nvPicPr>
          <p:cNvPr id="2051" name="Picture 3" descr="C:\Users\User\Desktop\b02d18a86302d7adefe514c84c13ca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700" y="928670"/>
            <a:ext cx="3538300" cy="22202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1071546"/>
            <a:ext cx="169790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Лишайник</a:t>
            </a:r>
            <a:endParaRPr lang="ru-RU" dirty="0"/>
          </a:p>
        </p:txBody>
      </p:sp>
      <p:pic>
        <p:nvPicPr>
          <p:cNvPr id="2052" name="Picture 4" descr="C:\Users\User\Desktop\kustik-vetochki-listya-yago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3086090" cy="192880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6215082"/>
            <a:ext cx="1300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Клюква</a:t>
            </a:r>
            <a:endParaRPr lang="ru-RU" dirty="0"/>
          </a:p>
        </p:txBody>
      </p:sp>
      <p:pic>
        <p:nvPicPr>
          <p:cNvPr id="2053" name="Picture 5" descr="C:\Users\User\Desktop\8679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2571744"/>
            <a:ext cx="3016240" cy="22621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857620" y="4643446"/>
            <a:ext cx="143500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Черника</a:t>
            </a:r>
            <a:endParaRPr lang="ru-RU" dirty="0"/>
          </a:p>
        </p:txBody>
      </p:sp>
      <p:pic>
        <p:nvPicPr>
          <p:cNvPr id="2055" name="Picture 7" descr="C:\Users\User\Desktop\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2" y="3571876"/>
            <a:ext cx="3643308" cy="245316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715008" y="5929330"/>
            <a:ext cx="171393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Багульник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4924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Растительный мир лиственных и смешанных  лесов России</a:t>
            </a:r>
            <a:endParaRPr lang="ru-RU" sz="2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ser\Desktop\3670b6a5083a6884a8757a52bbbb81d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318561" cy="25717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3357562"/>
            <a:ext cx="131799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Малина</a:t>
            </a:r>
            <a:endParaRPr lang="ru-RU" dirty="0"/>
          </a:p>
        </p:txBody>
      </p:sp>
      <p:pic>
        <p:nvPicPr>
          <p:cNvPr id="1027" name="Picture 3" descr="C:\Users\User\Desktop\buzina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000108"/>
            <a:ext cx="3357554" cy="20774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72396" y="2857496"/>
            <a:ext cx="125066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Бузина</a:t>
            </a:r>
            <a:endParaRPr lang="ru-RU" dirty="0"/>
          </a:p>
        </p:txBody>
      </p:sp>
      <p:pic>
        <p:nvPicPr>
          <p:cNvPr id="1028" name="Picture 4" descr="C:\Users\User\Desktop\2370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3714744" cy="25717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6286520"/>
            <a:ext cx="134524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Лещина</a:t>
            </a:r>
            <a:endParaRPr lang="ru-RU" dirty="0"/>
          </a:p>
        </p:txBody>
      </p:sp>
      <p:pic>
        <p:nvPicPr>
          <p:cNvPr id="1029" name="Picture 5" descr="C:\Users\User\Desktop\89b7d47f6857198d6ccb1d617009e5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643314"/>
            <a:ext cx="3500430" cy="250030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358082" y="6000768"/>
            <a:ext cx="172034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Бересклет</a:t>
            </a:r>
            <a:endParaRPr lang="ru-RU" dirty="0"/>
          </a:p>
        </p:txBody>
      </p:sp>
      <p:pic>
        <p:nvPicPr>
          <p:cNvPr id="1030" name="Picture 6" descr="C:\Users\User\Desktop\Trava-krushin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571612"/>
            <a:ext cx="2432367" cy="24288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786182" y="3929066"/>
            <a:ext cx="147989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Крушина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4924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Растительный мир лиственных и смешанных  лесов России</a:t>
            </a:r>
            <a:endParaRPr lang="ru-RU" sz="2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User\Desktop\30206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3"/>
            <a:ext cx="4071966" cy="287623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3143248"/>
            <a:ext cx="122822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Клевер</a:t>
            </a:r>
            <a:endParaRPr lang="ru-RU" dirty="0"/>
          </a:p>
        </p:txBody>
      </p:sp>
      <p:pic>
        <p:nvPicPr>
          <p:cNvPr id="1027" name="Picture 3" descr="C:\Users\User\Desktop\2e441d3598fc41bd80ae3bf7be06081d.max-1200x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857628"/>
            <a:ext cx="3643338" cy="27342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6215082"/>
            <a:ext cx="129875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Лютики</a:t>
            </a:r>
            <a:endParaRPr lang="ru-RU" dirty="0"/>
          </a:p>
        </p:txBody>
      </p:sp>
      <p:pic>
        <p:nvPicPr>
          <p:cNvPr id="1028" name="Picture 4" descr="C:\Users\User\Desktop\24c628b8e3551923b4a7f88202bdcc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857232"/>
            <a:ext cx="4000528" cy="30003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612812" y="3357562"/>
            <a:ext cx="153118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Чистотел</a:t>
            </a:r>
            <a:endParaRPr lang="ru-RU" dirty="0"/>
          </a:p>
        </p:txBody>
      </p:sp>
      <p:pic>
        <p:nvPicPr>
          <p:cNvPr id="1029" name="Picture 5" descr="C:\Users\User\Desktop\3233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929066"/>
            <a:ext cx="3557468" cy="266699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643834" y="6286520"/>
            <a:ext cx="139653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Крапива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51f6fd5e2272439771ba8a6d1a1a7b7b5efb5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158</Words>
  <Application>Microsoft Office PowerPoint</Application>
  <PresentationFormat>Экран (4:3)</PresentationFormat>
  <Paragraphs>67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ПУТЕШЕСТВИЕ ПО ЛЕСАМ РОССИИ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Листья под солнцем</dc:title>
  <dc:creator>obstinate</dc:creator>
  <dc:description>Шаблон презентации с сайта https://presentation-creation.ru/</dc:description>
  <cp:lastModifiedBy>User</cp:lastModifiedBy>
  <cp:revision>749</cp:revision>
  <dcterms:created xsi:type="dcterms:W3CDTF">2018-02-25T09:09:03Z</dcterms:created>
  <dcterms:modified xsi:type="dcterms:W3CDTF">2020-11-28T18:09:03Z</dcterms:modified>
</cp:coreProperties>
</file>