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3" r:id="rId3"/>
    <p:sldId id="262" r:id="rId4"/>
    <p:sldId id="260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4604" autoAdjust="0"/>
  </p:normalViewPr>
  <p:slideViewPr>
    <p:cSldViewPr>
      <p:cViewPr>
        <p:scale>
          <a:sx n="60" d="100"/>
          <a:sy n="60" d="100"/>
        </p:scale>
        <p:origin x="-78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4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4941168"/>
            <a:ext cx="6444208" cy="1440160"/>
          </a:xfrm>
        </p:spPr>
        <p:txBody>
          <a:bodyPr/>
          <a:lstStyle>
            <a:lvl1pPr>
              <a:defRPr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56084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907704" y="1412776"/>
            <a:ext cx="7056784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56084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7704" y="1412776"/>
            <a:ext cx="7056784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4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4857760"/>
            <a:ext cx="6444208" cy="1440160"/>
          </a:xfrm>
        </p:spPr>
        <p:txBody>
          <a:bodyPr/>
          <a:lstStyle/>
          <a:p>
            <a:r>
              <a:rPr lang="ru-RU" dirty="0" smtClean="0"/>
              <a:t>ПУТЕШЕСТВИЕ ПО ЛЕСАМ РОССИИ</a:t>
            </a:r>
            <a:endParaRPr lang="ru-RU" b="1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Полевского городского округа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«Детский сад № 49 общеразвивающего вида»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929454" y="4071942"/>
            <a:ext cx="221454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Крутикова И.В.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87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4924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600" b="1" dirty="0" smtClean="0"/>
              <a:t>Растительный мир лиственных и смешанных  лесов России</a:t>
            </a:r>
            <a:endParaRPr lang="ru-RU" sz="2600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 descr="C:\Users\User\Desktop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3714744" cy="278243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928670"/>
            <a:ext cx="1794081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Земляника</a:t>
            </a:r>
            <a:endParaRPr lang="ru-RU" dirty="0"/>
          </a:p>
        </p:txBody>
      </p:sp>
      <p:pic>
        <p:nvPicPr>
          <p:cNvPr id="2051" name="Picture 3" descr="C:\Users\User\Desktop\5d2387c82756ba34996eedf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3857628"/>
            <a:ext cx="3780759" cy="30003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929066"/>
            <a:ext cx="1435008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Черника</a:t>
            </a:r>
            <a:endParaRPr lang="ru-RU" dirty="0"/>
          </a:p>
        </p:txBody>
      </p:sp>
      <p:pic>
        <p:nvPicPr>
          <p:cNvPr id="2052" name="Picture 4" descr="C:\Users\User\Desktop\Boletus_pinophilus_MIN_200908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785795"/>
            <a:ext cx="2071702" cy="276227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000496" y="3286124"/>
            <a:ext cx="1891865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Белый гриб</a:t>
            </a:r>
            <a:endParaRPr lang="ru-RU" dirty="0"/>
          </a:p>
        </p:txBody>
      </p:sp>
      <p:pic>
        <p:nvPicPr>
          <p:cNvPr id="2053" name="Picture 5" descr="C:\Users\User\Desktop\syroezhka-55-1024x9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857232"/>
            <a:ext cx="2579094" cy="235745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358082" y="3000372"/>
            <a:ext cx="1713931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Сыроежки</a:t>
            </a:r>
            <a:endParaRPr lang="ru-RU" dirty="0"/>
          </a:p>
        </p:txBody>
      </p:sp>
      <p:pic>
        <p:nvPicPr>
          <p:cNvPr id="2054" name="Picture 6" descr="C:\Users\User\Desktop\spisok-gribov_5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3372" y="3786190"/>
            <a:ext cx="2138363" cy="2857501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4500562" y="6457890"/>
            <a:ext cx="144142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Лисички</a:t>
            </a:r>
            <a:endParaRPr lang="ru-RU" dirty="0"/>
          </a:p>
        </p:txBody>
      </p:sp>
      <p:pic>
        <p:nvPicPr>
          <p:cNvPr id="2056" name="Picture 8" descr="C:\Users\User\Desktop\b93d56dc11018803031f17a21f3c6cf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3571875"/>
            <a:ext cx="2357454" cy="3143273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7072298" y="6488668"/>
            <a:ext cx="2071702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Подберёзовик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4924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600" b="1" dirty="0" smtClean="0"/>
              <a:t>Растительный мир лиственных и смешанных  лесов России</a:t>
            </a:r>
            <a:endParaRPr lang="ru-RU" sz="2600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074" name="Picture 2" descr="C:\Users\User\Desktop\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794"/>
            <a:ext cx="2714612" cy="242889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785794"/>
            <a:ext cx="2008883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Подснежники</a:t>
            </a:r>
            <a:endParaRPr lang="ru-RU" sz="1600" dirty="0"/>
          </a:p>
        </p:txBody>
      </p:sp>
      <p:pic>
        <p:nvPicPr>
          <p:cNvPr id="3075" name="Picture 3" descr="C:\Users\User\Desktop\Kolokolchiki-86-768x1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7562"/>
            <a:ext cx="2500312" cy="333374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6488668"/>
            <a:ext cx="2061783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Колокольчики</a:t>
            </a:r>
            <a:endParaRPr lang="ru-RU" sz="1600" dirty="0"/>
          </a:p>
        </p:txBody>
      </p:sp>
      <p:pic>
        <p:nvPicPr>
          <p:cNvPr id="3076" name="Picture 4" descr="C:\Users\User\Desktop\5777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5" y="714356"/>
            <a:ext cx="2000264" cy="308474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786050" y="3571876"/>
            <a:ext cx="2286016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latin typeface="Arial Black" pitchFamily="34" charset="0"/>
              </a:rPr>
              <a:t>Дикие тюльпаны</a:t>
            </a:r>
            <a:endParaRPr lang="ru-RU" sz="1400" dirty="0"/>
          </a:p>
        </p:txBody>
      </p:sp>
      <p:pic>
        <p:nvPicPr>
          <p:cNvPr id="3077" name="Picture 5" descr="C:\Users\User\Desktop\5e4365272cae9_irkutskay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4143380"/>
            <a:ext cx="3071802" cy="222272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714612" y="6215082"/>
            <a:ext cx="2571768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latin typeface="Arial Black" pitchFamily="34" charset="0"/>
              </a:rPr>
              <a:t>Фиалки </a:t>
            </a:r>
            <a:r>
              <a:rPr lang="ru-RU" sz="1600" b="1" dirty="0" err="1" smtClean="0">
                <a:latin typeface="Arial Black" pitchFamily="34" charset="0"/>
              </a:rPr>
              <a:t>холмовые</a:t>
            </a:r>
            <a:endParaRPr lang="ru-RU" sz="1400" dirty="0"/>
          </a:p>
        </p:txBody>
      </p:sp>
      <p:pic>
        <p:nvPicPr>
          <p:cNvPr id="3078" name="Picture 6" descr="C:\Users\User\Desktop\410078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857232"/>
            <a:ext cx="3633082" cy="271464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429256" y="3357562"/>
            <a:ext cx="143500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Ландыши</a:t>
            </a:r>
            <a:endParaRPr lang="ru-RU" sz="1600" dirty="0"/>
          </a:p>
        </p:txBody>
      </p:sp>
      <p:pic>
        <p:nvPicPr>
          <p:cNvPr id="3080" name="Picture 8" descr="C:\Users\User\Desktop\Crocuses_Many_4810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6446" y="4000504"/>
            <a:ext cx="3357554" cy="2237823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6072198" y="6143644"/>
            <a:ext cx="131318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Крокусы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786314" y="1"/>
            <a:ext cx="4143404" cy="750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Русский лес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ничего милее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Бродить и думать здесь.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Излечит, обогреет,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Накормит русский лес.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 ждут в лесу рябина,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Орехи и цветы,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Душистая малина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кустиках густых.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Ищу грибов поляну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Я, не жалея ног,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если и устану –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Присяду на пенек.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Жизнь кажется иною,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сердце не болит,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Когда над головою,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вечность, лес шумит.</a:t>
            </a:r>
          </a:p>
          <a:p>
            <a:pPr algn="ctr" fontAlgn="base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С. Никулин)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 descr="C:\Users\User\Desktop\1Kc_eYSG6J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2214554"/>
            <a:ext cx="59586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Спасибо  за внимание!</a:t>
            </a:r>
            <a:endParaRPr lang="ru-RU" sz="5400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2285984" y="214290"/>
            <a:ext cx="6858016" cy="6877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Он зелёный и густой, </a:t>
            </a:r>
          </a:p>
          <a:p>
            <a:pPr>
              <a:lnSpc>
                <a:spcPct val="150000"/>
              </a:lnSpc>
            </a:pP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Он высокий и большой: </a:t>
            </a:r>
          </a:p>
          <a:p>
            <a:pPr>
              <a:lnSpc>
                <a:spcPct val="150000"/>
              </a:lnSpc>
            </a:pP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То еловый, то дубовый, </a:t>
            </a:r>
          </a:p>
          <a:p>
            <a:pPr>
              <a:lnSpc>
                <a:spcPct val="150000"/>
              </a:lnSpc>
            </a:pP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То осиново-сосновый. </a:t>
            </a:r>
          </a:p>
          <a:p>
            <a:pPr>
              <a:lnSpc>
                <a:spcPct val="150000"/>
              </a:lnSpc>
            </a:pP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 него полно плодов, </a:t>
            </a:r>
          </a:p>
          <a:p>
            <a:pPr>
              <a:lnSpc>
                <a:spcPct val="150000"/>
              </a:lnSpc>
            </a:pP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Ягод, шишек и грибов, </a:t>
            </a:r>
          </a:p>
          <a:p>
            <a:pPr>
              <a:lnSpc>
                <a:spcPct val="150000"/>
              </a:lnSpc>
            </a:pP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И протоптанной тропинкой, По нему идут с корзинкой…</a:t>
            </a:r>
            <a:b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343024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artfile.ru/4280x2852_636158_%5bwww.ArtFile.ru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-14501938"/>
            <a:ext cx="7200000" cy="5246620"/>
          </a:xfrm>
          <a:prstGeom prst="rect">
            <a:avLst/>
          </a:prstGeom>
          <a:noFill/>
        </p:spPr>
      </p:pic>
      <p:pic>
        <p:nvPicPr>
          <p:cNvPr id="7171" name="Picture 3" descr="C:\Users\User\Desktop\4280x2852_636158_[www.ArtFile.ru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332782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00430" y="214290"/>
            <a:ext cx="2807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ЛЕСА РОССИИ 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 flipV="1">
            <a:off x="2143108" y="857232"/>
            <a:ext cx="1285884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6147" name="Picture 3" descr="C:\Users\User\Desktop\d74aa614b6452497e43a9c02a9445a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7"/>
            <a:ext cx="3000364" cy="450059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42910" y="6286520"/>
            <a:ext cx="170751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Arial Black" pitchFamily="34" charset="0"/>
              </a:rPr>
              <a:t>хвойные</a:t>
            </a:r>
            <a:endParaRPr lang="ru-RU" sz="24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4393405" y="1178703"/>
            <a:ext cx="929488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6148" name="Picture 4" descr="C:\Users\User\Desktop\b485f813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714488"/>
            <a:ext cx="2786082" cy="417332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500430" y="6143644"/>
            <a:ext cx="230383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Arial Black" pitchFamily="34" charset="0"/>
              </a:rPr>
              <a:t>лиственные</a:t>
            </a:r>
            <a:endParaRPr lang="ru-RU" sz="24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6072198" y="785794"/>
            <a:ext cx="1571636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6149" name="Picture 5" descr="C:\Users\User\Desktop\aspens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0786" y="1714487"/>
            <a:ext cx="3003214" cy="4416713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6429388" y="6215082"/>
            <a:ext cx="2276585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Arial Black" pitchFamily="34" charset="0"/>
              </a:rPr>
              <a:t>смешанные</a:t>
            </a:r>
            <a:endParaRPr lang="ru-RU" sz="24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78" y="214290"/>
            <a:ext cx="2988319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Хвойный лес 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097" name="Picture 1" descr="C:\Users\User\Desktop\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71768" cy="342902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480" y="285728"/>
            <a:ext cx="923651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 smtClean="0">
                <a:latin typeface="Arial Black" pitchFamily="34" charset="0"/>
              </a:rPr>
              <a:t>Ель</a:t>
            </a:r>
            <a:endParaRPr lang="ru-RU" sz="2800" dirty="0"/>
          </a:p>
        </p:txBody>
      </p:sp>
      <p:pic>
        <p:nvPicPr>
          <p:cNvPr id="4098" name="Picture 2" descr="C:\Users\User\Desktop\1200px-mature_jeffrey_pi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714752"/>
            <a:ext cx="2357436" cy="31432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14480" y="3786190"/>
            <a:ext cx="1080745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Сосна</a:t>
            </a:r>
            <a:endParaRPr lang="ru-RU" sz="2000" dirty="0"/>
          </a:p>
        </p:txBody>
      </p:sp>
      <p:pic>
        <p:nvPicPr>
          <p:cNvPr id="4099" name="Picture 3" descr="C:\Users\User\Desktop\Listvennitsa-7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285728"/>
            <a:ext cx="2571768" cy="342902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046951" y="3571876"/>
            <a:ext cx="2097049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Лиственница</a:t>
            </a:r>
            <a:endParaRPr lang="ru-RU" sz="2000" dirty="0"/>
          </a:p>
        </p:txBody>
      </p:sp>
      <p:pic>
        <p:nvPicPr>
          <p:cNvPr id="4100" name="Picture 4" descr="C:\Users\User\Desktop\IMG_677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3786190"/>
            <a:ext cx="3857652" cy="285923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14678" y="4000504"/>
            <a:ext cx="1051891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Пихта</a:t>
            </a:r>
            <a:endParaRPr lang="ru-RU" sz="2000" dirty="0"/>
          </a:p>
        </p:txBody>
      </p:sp>
      <p:pic>
        <p:nvPicPr>
          <p:cNvPr id="4102" name="Picture 6" descr="C:\Users\User\Desktop\1538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928670"/>
            <a:ext cx="3333752" cy="266283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286380" y="1000108"/>
            <a:ext cx="885179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Кедр</a:t>
            </a:r>
            <a:endParaRPr lang="ru-RU" sz="2000" dirty="0"/>
          </a:p>
        </p:txBody>
      </p:sp>
      <p:pic>
        <p:nvPicPr>
          <p:cNvPr id="4103" name="Picture 7" descr="C:\Users\User\Desktop\s12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68" y="4183485"/>
            <a:ext cx="1772644" cy="26745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3240" y="214290"/>
            <a:ext cx="3071834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Лиственный лес 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User\Desktop\1580028860_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3607587" cy="240505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71736" y="2571744"/>
            <a:ext cx="944489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 smtClean="0">
                <a:latin typeface="Arial Black" pitchFamily="34" charset="0"/>
              </a:rPr>
              <a:t>Дуб</a:t>
            </a:r>
            <a:endParaRPr lang="ru-RU" sz="2800" dirty="0"/>
          </a:p>
        </p:txBody>
      </p:sp>
      <p:pic>
        <p:nvPicPr>
          <p:cNvPr id="1027" name="Picture 3" descr="C:\Users\User\Desktop\428062_ed5918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857233"/>
            <a:ext cx="2286016" cy="32618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72066" y="928670"/>
            <a:ext cx="110479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Осина</a:t>
            </a:r>
            <a:endParaRPr lang="ru-RU" sz="2000" dirty="0"/>
          </a:p>
        </p:txBody>
      </p:sp>
      <p:pic>
        <p:nvPicPr>
          <p:cNvPr id="1028" name="Picture 4" descr="C:\Users\User\Desktop\yasenj-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285728"/>
            <a:ext cx="2571768" cy="321471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039210" y="357166"/>
            <a:ext cx="1069524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Ясень</a:t>
            </a:r>
            <a:endParaRPr lang="ru-RU" sz="2000" dirty="0"/>
          </a:p>
        </p:txBody>
      </p:sp>
      <p:pic>
        <p:nvPicPr>
          <p:cNvPr id="1029" name="Picture 5" descr="C:\Users\User\Desktop\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00438"/>
            <a:ext cx="4143372" cy="310549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000364" y="5857892"/>
            <a:ext cx="931665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 smtClean="0">
                <a:latin typeface="Arial Black" pitchFamily="34" charset="0"/>
              </a:rPr>
              <a:t>Вяз</a:t>
            </a:r>
            <a:endParaRPr lang="ru-RU" sz="2800" dirty="0"/>
          </a:p>
        </p:txBody>
      </p:sp>
      <p:pic>
        <p:nvPicPr>
          <p:cNvPr id="1030" name="Picture 6" descr="C:\Users\User\Desktop\maple-123325_12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3571876"/>
            <a:ext cx="3000396" cy="300039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858148" y="6000768"/>
            <a:ext cx="1053494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Клён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214290"/>
            <a:ext cx="6673109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Растительный мир хвойных лесов России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 descr="C:\Users\User\Desktop\moss-2942478_1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3093728" cy="20616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2643182"/>
            <a:ext cx="88517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Мох</a:t>
            </a:r>
            <a:endParaRPr lang="ru-RU" sz="2000" dirty="0"/>
          </a:p>
        </p:txBody>
      </p:sp>
      <p:pic>
        <p:nvPicPr>
          <p:cNvPr id="2051" name="Picture 3" descr="C:\Users\User\Desktop\b02d18a86302d7adefe514c84c13caf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5700" y="928670"/>
            <a:ext cx="3538300" cy="222028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72066" y="1071546"/>
            <a:ext cx="1697901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Лишайник</a:t>
            </a:r>
            <a:endParaRPr lang="ru-RU" dirty="0"/>
          </a:p>
        </p:txBody>
      </p:sp>
      <p:pic>
        <p:nvPicPr>
          <p:cNvPr id="2052" name="Picture 4" descr="C:\Users\User\Desktop\kustik-vetochki-listya-yagod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357694"/>
            <a:ext cx="3086090" cy="192880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6215082"/>
            <a:ext cx="1300356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Клюква</a:t>
            </a:r>
            <a:endParaRPr lang="ru-RU" dirty="0"/>
          </a:p>
        </p:txBody>
      </p:sp>
      <p:pic>
        <p:nvPicPr>
          <p:cNvPr id="2053" name="Picture 5" descr="C:\Users\User\Desktop\86798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60" y="2571744"/>
            <a:ext cx="3016240" cy="226218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857620" y="4643446"/>
            <a:ext cx="1435008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Черника</a:t>
            </a:r>
            <a:endParaRPr lang="ru-RU" dirty="0"/>
          </a:p>
        </p:txBody>
      </p:sp>
      <p:pic>
        <p:nvPicPr>
          <p:cNvPr id="2055" name="Picture 7" descr="C:\Users\User\Desktop\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692" y="3571876"/>
            <a:ext cx="3643308" cy="245316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715008" y="5929330"/>
            <a:ext cx="1713931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Багульник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4924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600" b="1" dirty="0" smtClean="0"/>
              <a:t>Растительный мир лиственных и смешанных  лесов России</a:t>
            </a:r>
            <a:endParaRPr lang="ru-RU" sz="2600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User\Desktop\3670b6a5083a6884a8757a52bbbb81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3318561" cy="25717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3357562"/>
            <a:ext cx="131799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Малина</a:t>
            </a:r>
            <a:endParaRPr lang="ru-RU" dirty="0"/>
          </a:p>
        </p:txBody>
      </p:sp>
      <p:pic>
        <p:nvPicPr>
          <p:cNvPr id="1027" name="Picture 3" descr="C:\Users\User\Desktop\buzina_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000108"/>
            <a:ext cx="3357554" cy="207748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72396" y="2857496"/>
            <a:ext cx="1250663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Бузина</a:t>
            </a:r>
            <a:endParaRPr lang="ru-RU" dirty="0"/>
          </a:p>
        </p:txBody>
      </p:sp>
      <p:pic>
        <p:nvPicPr>
          <p:cNvPr id="1028" name="Picture 4" descr="C:\Users\User\Desktop\23706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29066"/>
            <a:ext cx="3714744" cy="257176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4282" y="6286520"/>
            <a:ext cx="134524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Лещина</a:t>
            </a:r>
            <a:endParaRPr lang="ru-RU" dirty="0"/>
          </a:p>
        </p:txBody>
      </p:sp>
      <p:pic>
        <p:nvPicPr>
          <p:cNvPr id="1029" name="Picture 5" descr="C:\Users\User\Desktop\89b7d47f6857198d6ccb1d617009e5d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643314"/>
            <a:ext cx="3500430" cy="250030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358082" y="6000768"/>
            <a:ext cx="1720343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Бересклет</a:t>
            </a:r>
            <a:endParaRPr lang="ru-RU" dirty="0"/>
          </a:p>
        </p:txBody>
      </p:sp>
      <p:pic>
        <p:nvPicPr>
          <p:cNvPr id="1030" name="Picture 6" descr="C:\Users\User\Desktop\Trava-krushin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1571612"/>
            <a:ext cx="2432367" cy="242889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86182" y="3929066"/>
            <a:ext cx="1479892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Крушина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4924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600" b="1" dirty="0" smtClean="0"/>
              <a:t>Растительный мир лиственных и смешанных  лесов России</a:t>
            </a:r>
            <a:endParaRPr lang="ru-RU" sz="2600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User\Desktop\30206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3"/>
            <a:ext cx="4071966" cy="287623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488" y="3143248"/>
            <a:ext cx="1228221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Клевер</a:t>
            </a:r>
            <a:endParaRPr lang="ru-RU" dirty="0"/>
          </a:p>
        </p:txBody>
      </p:sp>
      <p:pic>
        <p:nvPicPr>
          <p:cNvPr id="1027" name="Picture 3" descr="C:\Users\User\Desktop\2e441d3598fc41bd80ae3bf7be06081d.max-1200x8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857628"/>
            <a:ext cx="3643338" cy="273421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6215082"/>
            <a:ext cx="1298753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Лютики</a:t>
            </a:r>
            <a:endParaRPr lang="ru-RU" dirty="0"/>
          </a:p>
        </p:txBody>
      </p:sp>
      <p:pic>
        <p:nvPicPr>
          <p:cNvPr id="1028" name="Picture 4" descr="C:\Users\User\Desktop\24c628b8e3551923b4a7f88202bdcc4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857232"/>
            <a:ext cx="4000528" cy="30003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612812" y="3357562"/>
            <a:ext cx="1531188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Чистотел</a:t>
            </a:r>
            <a:endParaRPr lang="ru-RU" dirty="0"/>
          </a:p>
        </p:txBody>
      </p:sp>
      <p:pic>
        <p:nvPicPr>
          <p:cNvPr id="1029" name="Picture 5" descr="C:\Users\User\Desktop\32330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3929066"/>
            <a:ext cx="3557468" cy="266699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643834" y="6286520"/>
            <a:ext cx="1396536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Крапива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51f6fd5e2272439771ba8a6d1a1a7b7b5efb5"/>
</p:tagLst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2825</TotalTime>
  <Words>158</Words>
  <Application>Microsoft Office PowerPoint</Application>
  <PresentationFormat>Экран (4:3)</PresentationFormat>
  <Paragraphs>67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ПУТЕШЕСТВИЕ ПО ЛЕСАМ РОССИИ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Листья под солнцем</dc:title>
  <dc:creator>obstinate</dc:creator>
  <dc:description>Шаблон презентации с сайта https://presentation-creation.ru/</dc:description>
  <cp:lastModifiedBy>User</cp:lastModifiedBy>
  <cp:revision>749</cp:revision>
  <dcterms:created xsi:type="dcterms:W3CDTF">2018-02-25T09:09:03Z</dcterms:created>
  <dcterms:modified xsi:type="dcterms:W3CDTF">2020-11-28T18:09:03Z</dcterms:modified>
</cp:coreProperties>
</file>