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73" r:id="rId3"/>
    <p:sldId id="262" r:id="rId4"/>
    <p:sldId id="264" r:id="rId5"/>
    <p:sldId id="263" r:id="rId6"/>
    <p:sldId id="265" r:id="rId7"/>
    <p:sldId id="266" r:id="rId8"/>
    <p:sldId id="267" r:id="rId9"/>
    <p:sldId id="269" r:id="rId10"/>
    <p:sldId id="268" r:id="rId11"/>
    <p:sldId id="270" r:id="rId12"/>
    <p:sldId id="271" r:id="rId13"/>
    <p:sldId id="272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82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B2FB9-EC7B-4197-9E8D-912AC6039384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2841F-1D43-4117-8144-00639562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4443B-5AA3-4098-ACC8-95A9A84E956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3" Type="http://schemas.openxmlformats.org/officeDocument/2006/relationships/image" Target="../media/image2.jpeg"/><Relationship Id="rId7" Type="http://schemas.openxmlformats.org/officeDocument/2006/relationships/slide" Target="slide6.xml"/><Relationship Id="rId12" Type="http://schemas.openxmlformats.org/officeDocument/2006/relationships/slide" Target="slide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2708920"/>
            <a:ext cx="6264696" cy="1944216"/>
          </a:xfrm>
          <a:ln>
            <a:solidFill>
              <a:srgbClr val="418200"/>
            </a:solidFill>
          </a:ln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418200"/>
                </a:solidFill>
                <a:latin typeface="Segoe Print" pitchFamily="2" charset="0"/>
              </a:rPr>
              <a:t>Растительный мир</a:t>
            </a:r>
            <a:endParaRPr lang="ru-RU" sz="5400" b="1" dirty="0">
              <a:solidFill>
                <a:srgbClr val="418200"/>
              </a:solidFill>
              <a:latin typeface="Segoe Print" pitchFamily="2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084168" y="5373216"/>
            <a:ext cx="2880320" cy="1320552"/>
          </a:xfrm>
          <a:ln>
            <a:solidFill>
              <a:srgbClr val="418200"/>
            </a:solidFill>
          </a:ln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algn="r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Крутикова  Ирина Валерьевна, </a:t>
            </a:r>
          </a:p>
          <a:p>
            <a:pPr algn="r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гр. БД-33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 ДО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3933056"/>
            <a:ext cx="388843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гроздьях горьких ягод красных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Нарядилась, как на праздник,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склонилась над тропинкой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листьях перистых…</a:t>
            </a: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(Рябинка)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764704"/>
            <a:ext cx="1249060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Р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pic>
        <p:nvPicPr>
          <p:cNvPr id="35842" name="Picture 2" descr="http://i.artfile.ru/1366x768_21916_%5bwww.ArtFile.ru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2578" y="404664"/>
            <a:ext cx="614768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7812360" y="5589240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4077072"/>
            <a:ext cx="3672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Ветка в гроздья разодета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Вся сиреневого цвета.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долгожданный летний день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Расцвела в саду …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(Сирень)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764704"/>
            <a:ext cx="133241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С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pic>
        <p:nvPicPr>
          <p:cNvPr id="39938" name="Picture 2" descr="http://boombob.ru/img/picture/Apr/05/7fa1ab8ae94c164d3f45a9f211db43d3/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60648"/>
            <a:ext cx="5550496" cy="4162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Управляющая кнопка: возврат 10">
            <a:hlinkClick r:id="" action="ppaction://hlinkshowjump?jump=lastslideviewed" highlightClick="1"/>
          </p:cNvPr>
          <p:cNvSpPr/>
          <p:nvPr/>
        </p:nvSpPr>
        <p:spPr>
          <a:xfrm>
            <a:off x="7884368" y="5589240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stihi.ru/pics/2016/06/01/80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260648"/>
            <a:ext cx="5376598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83568" y="908720"/>
            <a:ext cx="182133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Ш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2636912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Зелены кусточки,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Алые цветочки;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Когти-коготочки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Стерегут цветочки.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(Шиповник)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Управляющая кнопка: возврат 11">
            <a:hlinkClick r:id="" action="ppaction://hlinkshowjump?jump=lastslideviewed" highlightClick="1"/>
          </p:cNvPr>
          <p:cNvSpPr/>
          <p:nvPr/>
        </p:nvSpPr>
        <p:spPr>
          <a:xfrm>
            <a:off x="7884368" y="5445224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15816" y="2564904"/>
            <a:ext cx="33842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418200"/>
                </a:solidFill>
                <a:latin typeface="Arial Black" pitchFamily="34" charset="0"/>
                <a:cs typeface="Times New Roman" pitchFamily="18" charset="0"/>
              </a:rPr>
              <a:t>Конец</a:t>
            </a:r>
            <a:endParaRPr lang="ru-RU" sz="7200" dirty="0">
              <a:solidFill>
                <a:srgbClr val="4182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природа.jpg"/>
          <p:cNvPicPr>
            <a:picLocks noChangeAspect="1"/>
          </p:cNvPicPr>
          <p:nvPr/>
        </p:nvPicPr>
        <p:blipFill>
          <a:blip r:embed="rId3" cstate="screen"/>
          <a:srcRect b="82550"/>
          <a:stretch>
            <a:fillRect/>
          </a:stretch>
        </p:blipFill>
        <p:spPr>
          <a:xfrm>
            <a:off x="-1" y="-243408"/>
            <a:ext cx="9144001" cy="1196752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7" name="Прямоугольник 36"/>
          <p:cNvSpPr/>
          <p:nvPr/>
        </p:nvSpPr>
        <p:spPr>
          <a:xfrm>
            <a:off x="0" y="836712"/>
            <a:ext cx="9240030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А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4" action="ppaction://hlinksldjump"/>
              </a:rPr>
              <a:t>Б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5" action="ppaction://hlinksldjump"/>
              </a:rPr>
              <a:t>В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 Г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6" action="ppaction://hlinksldjump"/>
              </a:rPr>
              <a:t>Д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7" action="ppaction://hlinksldjump"/>
              </a:rPr>
              <a:t>Е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 Ё Ж</a:t>
            </a:r>
          </a:p>
          <a:p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З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8" action="ppaction://hlinksldjump"/>
              </a:rPr>
              <a:t>И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 Й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9" action="ppaction://hlinksldjump"/>
              </a:rPr>
              <a:t>К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 Л М Н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10" action="ppaction://hlinksldjump"/>
              </a:rPr>
              <a:t>О</a:t>
            </a:r>
            <a:endParaRPr lang="ru-RU" sz="8000" b="1" dirty="0" smtClean="0">
              <a:solidFill>
                <a:srgbClr val="418200"/>
              </a:solidFill>
              <a:latin typeface="Arial Black" pitchFamily="34" charset="0"/>
            </a:endParaRPr>
          </a:p>
          <a:p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П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11" action="ppaction://hlinksldjump"/>
              </a:rPr>
              <a:t>Р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12" action="ppaction://hlinksldjump"/>
              </a:rPr>
              <a:t>С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Т У Ф Х Ц</a:t>
            </a:r>
          </a:p>
          <a:p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Ч 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  <a:hlinkClick r:id="rId13" action="ppaction://hlinksldjump"/>
              </a:rPr>
              <a:t>Ш</a:t>
            </a:r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 Щ Ъ Ы Ь Э</a:t>
            </a:r>
          </a:p>
          <a:p>
            <a:r>
              <a:rPr lang="ru-RU" sz="8000" b="1" dirty="0" smtClean="0">
                <a:solidFill>
                  <a:srgbClr val="418200"/>
                </a:solidFill>
                <a:latin typeface="Arial Black" pitchFamily="34" charset="0"/>
              </a:rPr>
              <a:t>Ю Я </a:t>
            </a:r>
            <a:endParaRPr lang="ru-RU" sz="80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sp>
        <p:nvSpPr>
          <p:cNvPr id="39" name="Управляющая кнопка: в конец 38">
            <a:hlinkClick r:id="" action="ppaction://hlinkshowjump?jump=lastslide" highlightClick="1"/>
          </p:cNvPr>
          <p:cNvSpPr/>
          <p:nvPr/>
        </p:nvSpPr>
        <p:spPr>
          <a:xfrm>
            <a:off x="7956376" y="5661248"/>
            <a:ext cx="1042416" cy="104241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79512" y="2492896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за дерево-краса,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Ниже пояса коса?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 волшебный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стройный стан,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 беленый сарафан,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 сережки, словно слезки,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красавицы…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(Березки)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692696"/>
            <a:ext cx="133241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Б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pic>
        <p:nvPicPr>
          <p:cNvPr id="4104" name="Picture 8" descr="http://dom-sad.anril.dp.ua/image/cache/data/sagenci/derevo/berjoza/1%20(1)-6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25152"/>
            <a:ext cx="5220072" cy="5220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Управляющая кнопка: возврат 13">
            <a:hlinkClick r:id="" action="ppaction://hlinkshowjump?jump=lastslideviewed" highlightClick="1"/>
          </p:cNvPr>
          <p:cNvSpPr/>
          <p:nvPr/>
        </p:nvSpPr>
        <p:spPr>
          <a:xfrm>
            <a:off x="7812360" y="5373216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boombob.ru/img/picture/May/01/6c0992d86720b100aec82d8600b82f5d/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76672"/>
            <a:ext cx="576064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43608" y="692696"/>
            <a:ext cx="133241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В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293096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Почки – серебряные,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Цветки – золоченные,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кожа на ветке –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Красной расцветки.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     (Верба)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7812360" y="5517232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71600" y="764704"/>
            <a:ext cx="142058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Д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pic>
        <p:nvPicPr>
          <p:cNvPr id="27650" name="Picture 2" descr="http://wallpapers1920.ru/img/picture/Feb/04/12149a3a10adf0069cf1b1938e989dea/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76408" y="260648"/>
            <a:ext cx="6118309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79512" y="3429000"/>
            <a:ext cx="36004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самый серьёзный из русских деревьев,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 просто не дамся на сруб.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Раскидиста крона, крепки мои ветви.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люди зовут меня …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(Дуб)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Управляющая кнопка: возврат 10">
            <a:hlinkClick r:id="" action="ppaction://hlinkshowjump?jump=lastslideviewed" highlightClick="1"/>
          </p:cNvPr>
          <p:cNvSpPr/>
          <p:nvPr/>
        </p:nvSpPr>
        <p:spPr>
          <a:xfrm>
            <a:off x="7884368" y="5517232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764704"/>
            <a:ext cx="1249060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Е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708920"/>
            <a:ext cx="31683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округе славится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Зелёная красавица: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Сарафан – как колокол,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земле да волоком,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Шапочка – с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опушечкой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острою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макушечкой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(Ель)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https://im1-tub-ru.yandex.net/i?id=bec99899f87b861f426fa2289c060137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12494"/>
            <a:ext cx="3744416" cy="6290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Управляющая кнопка: возврат 10">
            <a:hlinkClick r:id="" action="ppaction://hlinkshowjump?jump=lastslideviewed" highlightClick="1"/>
          </p:cNvPr>
          <p:cNvSpPr/>
          <p:nvPr/>
        </p:nvSpPr>
        <p:spPr>
          <a:xfrm>
            <a:off x="7884368" y="5589240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2708920"/>
            <a:ext cx="38164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Кудри в речку опустила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 чем-то загрустила,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о чем она грустит,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Никому не говорит.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(Ива)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908720"/>
            <a:ext cx="141256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И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pic>
        <p:nvPicPr>
          <p:cNvPr id="31746" name="Picture 2" descr="http://www.stihi.ru/pics/2015/05/18/61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260648"/>
            <a:ext cx="5105676" cy="5112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Управляющая кнопка: возврат 10">
            <a:hlinkClick r:id="" action="ppaction://hlinkshowjump?jump=lastslideviewed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71600" y="908720"/>
            <a:ext cx="126188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К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pic>
        <p:nvPicPr>
          <p:cNvPr id="33794" name="Picture 2" descr="http://demiart.ru/forum/uploads7/post-442814-13072539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908720"/>
            <a:ext cx="5724128" cy="3829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23528" y="2924944"/>
            <a:ext cx="3096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Сучки рогатые,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Плоды крылатые,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лист — ладошкой,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длинной ножкой. 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(Клён)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Управляющая кнопка: возврат 11">
            <a:hlinkClick r:id="" action="ppaction://hlinkshowjump?jump=lastslideviewed" highlightClick="1"/>
          </p:cNvPr>
          <p:cNvSpPr/>
          <p:nvPr/>
        </p:nvSpPr>
        <p:spPr>
          <a:xfrm>
            <a:off x="7884368" y="5517232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3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 descr="http://www.tvoysad.com/uploads/Popul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2152" y="404664"/>
            <a:ext cx="5784585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043608" y="764704"/>
            <a:ext cx="141256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>
                <a:solidFill>
                  <a:srgbClr val="418200"/>
                </a:solidFill>
                <a:latin typeface="Arial Black" pitchFamily="34" charset="0"/>
              </a:rPr>
              <a:t>О</a:t>
            </a:r>
            <a:endParaRPr lang="ru-RU" sz="11500" b="1" dirty="0">
              <a:solidFill>
                <a:srgbClr val="418200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3356992"/>
            <a:ext cx="3096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Ветерок лишь пробежит,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Вся листвою задрожит,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Затрепещет, как тростинка,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Очень зябкая …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(Осинка)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Управляющая кнопка: возврат 12">
            <a:hlinkClick r:id="" action="ppaction://hlinkshowjump?jump=lastslideviewed" highlightClick="1"/>
          </p:cNvPr>
          <p:cNvSpPr/>
          <p:nvPr/>
        </p:nvSpPr>
        <p:spPr>
          <a:xfrm>
            <a:off x="7812360" y="5661248"/>
            <a:ext cx="1042416" cy="104241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a39c9dfbb75dbc756273680dbb83ea38e79fd1"/>
  <p:tag name="ISPRING_SCORM_RATE_SLIDES" val="1"/>
  <p:tag name="ISPRING_SCORM_RATE_QUIZZES" val="0"/>
  <p:tag name="ISPRING_SCORM_PASSING_SCORE" val="100.000000000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193</Words>
  <Application>Microsoft Office PowerPoint</Application>
  <PresentationFormat>Экран (4:3)</PresentationFormat>
  <Paragraphs>78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Растительный мир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34</cp:revision>
  <dcterms:created xsi:type="dcterms:W3CDTF">2014-04-03T11:04:47Z</dcterms:created>
  <dcterms:modified xsi:type="dcterms:W3CDTF">2019-10-29T12:21:51Z</dcterms:modified>
</cp:coreProperties>
</file>