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B2312-5370-4F81-BBA2-66D8185A404D}" type="doc">
      <dgm:prSet loTypeId="urn:microsoft.com/office/officeart/2005/8/layout/cycle2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EB0C50B-D8C0-46B8-B19F-78D13754E53F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Цвета</a:t>
          </a:r>
          <a:endParaRPr lang="ru-RU" sz="1800" dirty="0">
            <a:solidFill>
              <a:schemeClr val="tx1"/>
            </a:solidFill>
          </a:endParaRPr>
        </a:p>
      </dgm:t>
    </dgm:pt>
    <dgm:pt modelId="{EE240D59-8892-4CEB-86DC-60DE327FEADA}" type="parTrans" cxnId="{B77AF399-3615-49B5-8004-0A331839B572}">
      <dgm:prSet/>
      <dgm:spPr/>
      <dgm:t>
        <a:bodyPr/>
        <a:lstStyle/>
        <a:p>
          <a:endParaRPr lang="ru-RU"/>
        </a:p>
      </dgm:t>
    </dgm:pt>
    <dgm:pt modelId="{F203304F-3C1B-4C78-AA8C-785FFC3AF44F}" type="sibTrans" cxnId="{B77AF399-3615-49B5-8004-0A331839B572}">
      <dgm:prSet/>
      <dgm:spPr/>
      <dgm:t>
        <a:bodyPr/>
        <a:lstStyle/>
        <a:p>
          <a:endParaRPr lang="ru-RU"/>
        </a:p>
      </dgm:t>
    </dgm:pt>
    <dgm:pt modelId="{48F225BF-4856-45C1-8461-F055983C6F0B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Формы</a:t>
          </a:r>
          <a:r>
            <a:rPr lang="ru-RU" sz="1800" dirty="0" smtClean="0"/>
            <a:t> </a:t>
          </a:r>
          <a:endParaRPr lang="ru-RU" sz="1800" dirty="0"/>
        </a:p>
      </dgm:t>
    </dgm:pt>
    <dgm:pt modelId="{05427405-1AFF-4617-901C-D532DC65F662}" type="parTrans" cxnId="{F55916E5-8B29-4844-9628-612CE7625A6D}">
      <dgm:prSet/>
      <dgm:spPr/>
      <dgm:t>
        <a:bodyPr/>
        <a:lstStyle/>
        <a:p>
          <a:endParaRPr lang="ru-RU"/>
        </a:p>
      </dgm:t>
    </dgm:pt>
    <dgm:pt modelId="{D13BB2F4-A900-49B8-A9D5-931B0FD59CDC}" type="sibTrans" cxnId="{F55916E5-8B29-4844-9628-612CE7625A6D}">
      <dgm:prSet/>
      <dgm:spPr/>
      <dgm:t>
        <a:bodyPr/>
        <a:lstStyle/>
        <a:p>
          <a:endParaRPr lang="ru-RU"/>
        </a:p>
      </dgm:t>
    </dgm:pt>
    <dgm:pt modelId="{4D2B30DF-F0E3-4C7C-ABE8-A333731338BA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</a:rPr>
            <a:t>Величины </a:t>
          </a:r>
          <a:endParaRPr lang="ru-RU" sz="1400" dirty="0">
            <a:solidFill>
              <a:schemeClr val="tx1"/>
            </a:solidFill>
          </a:endParaRPr>
        </a:p>
      </dgm:t>
    </dgm:pt>
    <dgm:pt modelId="{38E7AF31-0FAE-489D-9C1B-CEB326E0A3AB}" type="parTrans" cxnId="{AD204DAF-DF3F-4F13-9D34-E3E717B6EA6F}">
      <dgm:prSet/>
      <dgm:spPr/>
      <dgm:t>
        <a:bodyPr/>
        <a:lstStyle/>
        <a:p>
          <a:endParaRPr lang="ru-RU"/>
        </a:p>
      </dgm:t>
    </dgm:pt>
    <dgm:pt modelId="{73A440BB-7768-490C-A91E-FE8DDDEAA060}" type="sibTrans" cxnId="{AD204DAF-DF3F-4F13-9D34-E3E717B6EA6F}">
      <dgm:prSet/>
      <dgm:spPr/>
      <dgm:t>
        <a:bodyPr/>
        <a:lstStyle/>
        <a:p>
          <a:endParaRPr lang="ru-RU"/>
        </a:p>
      </dgm:t>
    </dgm:pt>
    <dgm:pt modelId="{24210B23-0ED6-4013-B20A-E8AC35446C3F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Вкуса</a:t>
          </a:r>
          <a:endParaRPr lang="ru-RU" sz="1800" dirty="0">
            <a:solidFill>
              <a:schemeClr val="tx1"/>
            </a:solidFill>
          </a:endParaRPr>
        </a:p>
      </dgm:t>
    </dgm:pt>
    <dgm:pt modelId="{0109C50F-2DE9-43C5-9268-B3473195BC53}" type="parTrans" cxnId="{F913C71B-654B-4F6B-962B-C3B5A7D5C299}">
      <dgm:prSet/>
      <dgm:spPr/>
      <dgm:t>
        <a:bodyPr/>
        <a:lstStyle/>
        <a:p>
          <a:endParaRPr lang="ru-RU"/>
        </a:p>
      </dgm:t>
    </dgm:pt>
    <dgm:pt modelId="{760AF7FB-C2C0-401E-B0C5-EA98722EE222}" type="sibTrans" cxnId="{F913C71B-654B-4F6B-962B-C3B5A7D5C299}">
      <dgm:prSet/>
      <dgm:spPr/>
      <dgm:t>
        <a:bodyPr/>
        <a:lstStyle/>
        <a:p>
          <a:endParaRPr lang="ru-RU"/>
        </a:p>
      </dgm:t>
    </dgm:pt>
    <dgm:pt modelId="{D646412A-A121-4068-93FF-73C43307102C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</a:rPr>
            <a:t>Обоняния</a:t>
          </a:r>
          <a:endParaRPr lang="ru-RU" sz="1400" dirty="0">
            <a:solidFill>
              <a:schemeClr val="tx1"/>
            </a:solidFill>
          </a:endParaRPr>
        </a:p>
      </dgm:t>
    </dgm:pt>
    <dgm:pt modelId="{1EDFF484-3CE6-490C-8619-7D75684D3264}" type="parTrans" cxnId="{C56F7EB7-6946-4E45-932B-4CA65CDDA7EC}">
      <dgm:prSet/>
      <dgm:spPr/>
      <dgm:t>
        <a:bodyPr/>
        <a:lstStyle/>
        <a:p>
          <a:endParaRPr lang="ru-RU"/>
        </a:p>
      </dgm:t>
    </dgm:pt>
    <dgm:pt modelId="{A7F513E4-30EB-4130-9B01-6F456040E9B0}" type="sibTrans" cxnId="{C56F7EB7-6946-4E45-932B-4CA65CDDA7EC}">
      <dgm:prSet/>
      <dgm:spPr/>
      <dgm:t>
        <a:bodyPr/>
        <a:lstStyle/>
        <a:p>
          <a:endParaRPr lang="ru-RU"/>
        </a:p>
      </dgm:t>
    </dgm:pt>
    <dgm:pt modelId="{CD7E5206-DF79-4D81-B2FC-A785B887AE3E}">
      <dgm:prSet custT="1"/>
      <dgm:spPr/>
      <dgm:t>
        <a:bodyPr/>
        <a:lstStyle/>
        <a:p>
          <a:pPr rtl="0"/>
          <a:r>
            <a:rPr lang="ru-RU" sz="1100" dirty="0" smtClean="0">
              <a:solidFill>
                <a:schemeClr val="tx1"/>
              </a:solidFill>
            </a:rPr>
            <a:t>Эталон </a:t>
          </a:r>
          <a:r>
            <a:rPr lang="ru-RU" sz="1100" dirty="0" err="1" smtClean="0">
              <a:solidFill>
                <a:schemeClr val="tx1"/>
              </a:solidFill>
            </a:rPr>
            <a:t>звукочастот-ной</a:t>
          </a:r>
          <a:r>
            <a:rPr lang="ru-RU" sz="1100" dirty="0" smtClean="0">
              <a:solidFill>
                <a:schemeClr val="tx1"/>
              </a:solidFill>
            </a:rPr>
            <a:t> </a:t>
          </a:r>
          <a:r>
            <a:rPr lang="ru-RU" sz="1100" dirty="0" err="1" smtClean="0">
              <a:solidFill>
                <a:schemeClr val="tx1"/>
              </a:solidFill>
            </a:rPr>
            <a:t>чувствитель-ности</a:t>
          </a:r>
          <a:endParaRPr lang="ru-RU" sz="1100" dirty="0">
            <a:solidFill>
              <a:schemeClr val="tx1"/>
            </a:solidFill>
          </a:endParaRPr>
        </a:p>
      </dgm:t>
    </dgm:pt>
    <dgm:pt modelId="{CE80A06B-5F98-4080-BCAD-1AECA632757C}" type="parTrans" cxnId="{F6784421-59C5-4957-B194-D3CE4DD1DAB0}">
      <dgm:prSet/>
      <dgm:spPr/>
      <dgm:t>
        <a:bodyPr/>
        <a:lstStyle/>
        <a:p>
          <a:endParaRPr lang="ru-RU"/>
        </a:p>
      </dgm:t>
    </dgm:pt>
    <dgm:pt modelId="{E56755BB-2220-4209-8D2C-050351F26B33}" type="sibTrans" cxnId="{F6784421-59C5-4957-B194-D3CE4DD1DAB0}">
      <dgm:prSet/>
      <dgm:spPr/>
      <dgm:t>
        <a:bodyPr/>
        <a:lstStyle/>
        <a:p>
          <a:endParaRPr lang="ru-RU"/>
        </a:p>
      </dgm:t>
    </dgm:pt>
    <dgm:pt modelId="{481A80B5-246B-4DD8-B4C4-8040FC7462A4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</a:rPr>
            <a:t>Времени</a:t>
          </a:r>
          <a:endParaRPr lang="ru-RU" sz="1600" dirty="0">
            <a:solidFill>
              <a:schemeClr val="tx1"/>
            </a:solidFill>
          </a:endParaRPr>
        </a:p>
      </dgm:t>
    </dgm:pt>
    <dgm:pt modelId="{4FD8948A-C07F-4FD3-A6A1-2F1042A1440F}" type="parTrans" cxnId="{ABCF577E-C41E-400E-B7E5-1D1559875B8D}">
      <dgm:prSet/>
      <dgm:spPr/>
      <dgm:t>
        <a:bodyPr/>
        <a:lstStyle/>
        <a:p>
          <a:endParaRPr lang="ru-RU"/>
        </a:p>
      </dgm:t>
    </dgm:pt>
    <dgm:pt modelId="{22F74223-4D99-4F23-9D79-BD5ED2E3E0BD}" type="sibTrans" cxnId="{ABCF577E-C41E-400E-B7E5-1D1559875B8D}">
      <dgm:prSet/>
      <dgm:spPr/>
      <dgm:t>
        <a:bodyPr/>
        <a:lstStyle/>
        <a:p>
          <a:endParaRPr lang="ru-RU"/>
        </a:p>
      </dgm:t>
    </dgm:pt>
    <dgm:pt modelId="{1BFAEB19-64BD-49BF-BF12-40A84472175E}">
      <dgm:prSet custT="1"/>
      <dgm:spPr/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</a:rPr>
            <a:t>Эталоны пространственных представлений</a:t>
          </a:r>
          <a:endParaRPr lang="ru-RU" sz="1200" dirty="0">
            <a:solidFill>
              <a:schemeClr val="tx1"/>
            </a:solidFill>
          </a:endParaRPr>
        </a:p>
      </dgm:t>
    </dgm:pt>
    <dgm:pt modelId="{5E912E4E-3695-45EB-B163-6B8C41A84692}" type="parTrans" cxnId="{9465F9D3-3131-473A-B199-178C8B9A0CB0}">
      <dgm:prSet/>
      <dgm:spPr/>
      <dgm:t>
        <a:bodyPr/>
        <a:lstStyle/>
        <a:p>
          <a:endParaRPr lang="ru-RU"/>
        </a:p>
      </dgm:t>
    </dgm:pt>
    <dgm:pt modelId="{3D38C3D7-0ECE-4DB5-838E-A458F4C38BCC}" type="sibTrans" cxnId="{9465F9D3-3131-473A-B199-178C8B9A0CB0}">
      <dgm:prSet/>
      <dgm:spPr/>
      <dgm:t>
        <a:bodyPr/>
        <a:lstStyle/>
        <a:p>
          <a:endParaRPr lang="ru-RU"/>
        </a:p>
      </dgm:t>
    </dgm:pt>
    <dgm:pt modelId="{7069EB04-A572-4D0B-AD80-7C355C11F213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Эталоны осязания</a:t>
          </a:r>
          <a:endParaRPr lang="ru-RU" dirty="0">
            <a:solidFill>
              <a:schemeClr val="tx1"/>
            </a:solidFill>
          </a:endParaRPr>
        </a:p>
      </dgm:t>
    </dgm:pt>
    <dgm:pt modelId="{CA0BB5B2-FF3C-4A7C-B0D0-056F9ECFDD08}" type="parTrans" cxnId="{66BB9C14-4894-4593-B7B2-E38AACB7D910}">
      <dgm:prSet/>
      <dgm:spPr/>
      <dgm:t>
        <a:bodyPr/>
        <a:lstStyle/>
        <a:p>
          <a:endParaRPr lang="ru-RU"/>
        </a:p>
      </dgm:t>
    </dgm:pt>
    <dgm:pt modelId="{A245C10F-5FDC-4D02-8FDC-BD0548E11D2F}" type="sibTrans" cxnId="{66BB9C14-4894-4593-B7B2-E38AACB7D910}">
      <dgm:prSet/>
      <dgm:spPr/>
      <dgm:t>
        <a:bodyPr/>
        <a:lstStyle/>
        <a:p>
          <a:endParaRPr lang="ru-RU"/>
        </a:p>
      </dgm:t>
    </dgm:pt>
    <dgm:pt modelId="{F3D2DA67-5752-46CC-9242-4BD687471B22}" type="pres">
      <dgm:prSet presAssocID="{201B2312-5370-4F81-BBA2-66D8185A40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30121E-F1E8-4D51-B35C-F4D5EA833C03}" type="pres">
      <dgm:prSet presAssocID="{5EB0C50B-D8C0-46B8-B19F-78D13754E53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2F62C-9F58-463D-9EDD-4DAAE822A3DA}" type="pres">
      <dgm:prSet presAssocID="{F203304F-3C1B-4C78-AA8C-785FFC3AF44F}" presName="sibTrans" presStyleLbl="sibTrans2D1" presStyleIdx="0" presStyleCnt="9"/>
      <dgm:spPr/>
      <dgm:t>
        <a:bodyPr/>
        <a:lstStyle/>
        <a:p>
          <a:endParaRPr lang="ru-RU"/>
        </a:p>
      </dgm:t>
    </dgm:pt>
    <dgm:pt modelId="{E02F40E4-10B3-41D1-B04B-5E95E361031B}" type="pres">
      <dgm:prSet presAssocID="{F203304F-3C1B-4C78-AA8C-785FFC3AF44F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70A8D80A-1F44-4AF7-8D55-7DF16FA7C8D2}" type="pres">
      <dgm:prSet presAssocID="{48F225BF-4856-45C1-8461-F055983C6F0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96F84-5F46-4D31-8E65-D4AFAF7834CA}" type="pres">
      <dgm:prSet presAssocID="{D13BB2F4-A900-49B8-A9D5-931B0FD59CDC}" presName="sibTrans" presStyleLbl="sibTrans2D1" presStyleIdx="1" presStyleCnt="9"/>
      <dgm:spPr/>
      <dgm:t>
        <a:bodyPr/>
        <a:lstStyle/>
        <a:p>
          <a:endParaRPr lang="ru-RU"/>
        </a:p>
      </dgm:t>
    </dgm:pt>
    <dgm:pt modelId="{A7D274BD-18EC-42FE-82AE-421EB662814E}" type="pres">
      <dgm:prSet presAssocID="{D13BB2F4-A900-49B8-A9D5-931B0FD59CDC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A828C599-D83D-4019-A765-D515D08AFBBD}" type="pres">
      <dgm:prSet presAssocID="{4D2B30DF-F0E3-4C7C-ABE8-A333731338B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CACF7-D402-4953-8D9A-032D05DD67BE}" type="pres">
      <dgm:prSet presAssocID="{73A440BB-7768-490C-A91E-FE8DDDEAA060}" presName="sibTrans" presStyleLbl="sibTrans2D1" presStyleIdx="2" presStyleCnt="9"/>
      <dgm:spPr/>
      <dgm:t>
        <a:bodyPr/>
        <a:lstStyle/>
        <a:p>
          <a:endParaRPr lang="ru-RU"/>
        </a:p>
      </dgm:t>
    </dgm:pt>
    <dgm:pt modelId="{88548263-92EF-425C-9DFF-518B3A784E14}" type="pres">
      <dgm:prSet presAssocID="{73A440BB-7768-490C-A91E-FE8DDDEAA060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A6E039CA-5A18-4468-944B-3E21C1223D34}" type="pres">
      <dgm:prSet presAssocID="{24210B23-0ED6-4013-B20A-E8AC35446C3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A1417-3028-4345-987D-6064285C08E0}" type="pres">
      <dgm:prSet presAssocID="{760AF7FB-C2C0-401E-B0C5-EA98722EE222}" presName="sibTrans" presStyleLbl="sibTrans2D1" presStyleIdx="3" presStyleCnt="9"/>
      <dgm:spPr/>
      <dgm:t>
        <a:bodyPr/>
        <a:lstStyle/>
        <a:p>
          <a:endParaRPr lang="ru-RU"/>
        </a:p>
      </dgm:t>
    </dgm:pt>
    <dgm:pt modelId="{34B98DB5-0216-4FCA-8D2B-25B1D183F7AC}" type="pres">
      <dgm:prSet presAssocID="{760AF7FB-C2C0-401E-B0C5-EA98722EE222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B60B3DB5-8D09-42CC-8CD5-70E042B88BCB}" type="pres">
      <dgm:prSet presAssocID="{D646412A-A121-4068-93FF-73C43307102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D2AE8-25D0-44C4-BAAD-C55C6303B2CF}" type="pres">
      <dgm:prSet presAssocID="{A7F513E4-30EB-4130-9B01-6F456040E9B0}" presName="sibTrans" presStyleLbl="sibTrans2D1" presStyleIdx="4" presStyleCnt="9"/>
      <dgm:spPr/>
      <dgm:t>
        <a:bodyPr/>
        <a:lstStyle/>
        <a:p>
          <a:endParaRPr lang="ru-RU"/>
        </a:p>
      </dgm:t>
    </dgm:pt>
    <dgm:pt modelId="{C1B2D2A1-EBA8-451F-99EF-B98BA89AF92E}" type="pres">
      <dgm:prSet presAssocID="{A7F513E4-30EB-4130-9B01-6F456040E9B0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AFB745AF-6BBE-42EF-B855-064B58CF6F69}" type="pres">
      <dgm:prSet presAssocID="{CD7E5206-DF79-4D81-B2FC-A785B887AE3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681ED-1FF4-4D8F-8351-564DDD4E71E3}" type="pres">
      <dgm:prSet presAssocID="{E56755BB-2220-4209-8D2C-050351F26B33}" presName="sibTrans" presStyleLbl="sibTrans2D1" presStyleIdx="5" presStyleCnt="9"/>
      <dgm:spPr/>
      <dgm:t>
        <a:bodyPr/>
        <a:lstStyle/>
        <a:p>
          <a:endParaRPr lang="ru-RU"/>
        </a:p>
      </dgm:t>
    </dgm:pt>
    <dgm:pt modelId="{8E2B69CA-9B36-4402-AF00-4FD4F5239C26}" type="pres">
      <dgm:prSet presAssocID="{E56755BB-2220-4209-8D2C-050351F26B33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5F5E40F8-71DC-4078-9342-5B124D778513}" type="pres">
      <dgm:prSet presAssocID="{481A80B5-246B-4DD8-B4C4-8040FC7462A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F7C19-71DC-4153-8801-7FA97EC6BB51}" type="pres">
      <dgm:prSet presAssocID="{22F74223-4D99-4F23-9D79-BD5ED2E3E0BD}" presName="sibTrans" presStyleLbl="sibTrans2D1" presStyleIdx="6" presStyleCnt="9"/>
      <dgm:spPr/>
      <dgm:t>
        <a:bodyPr/>
        <a:lstStyle/>
        <a:p>
          <a:endParaRPr lang="ru-RU"/>
        </a:p>
      </dgm:t>
    </dgm:pt>
    <dgm:pt modelId="{03DA4915-E12C-4362-A56F-003E65B79C43}" type="pres">
      <dgm:prSet presAssocID="{22F74223-4D99-4F23-9D79-BD5ED2E3E0BD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47D31680-85BB-4390-852B-8DFCB0BD7D47}" type="pres">
      <dgm:prSet presAssocID="{1BFAEB19-64BD-49BF-BF12-40A84472175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BC91C-32DB-4933-A0B0-C43A44BE0F48}" type="pres">
      <dgm:prSet presAssocID="{3D38C3D7-0ECE-4DB5-838E-A458F4C38BCC}" presName="sibTrans" presStyleLbl="sibTrans2D1" presStyleIdx="7" presStyleCnt="9"/>
      <dgm:spPr/>
      <dgm:t>
        <a:bodyPr/>
        <a:lstStyle/>
        <a:p>
          <a:endParaRPr lang="ru-RU"/>
        </a:p>
      </dgm:t>
    </dgm:pt>
    <dgm:pt modelId="{95A28CD2-6C35-4942-9D04-5385C83A4DEB}" type="pres">
      <dgm:prSet presAssocID="{3D38C3D7-0ECE-4DB5-838E-A458F4C38BCC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98C3311F-F9D9-4199-8C68-A3C94EA705CB}" type="pres">
      <dgm:prSet presAssocID="{7069EB04-A572-4D0B-AD80-7C355C11F21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7C5BB-3B27-4083-AD29-A706138CE4F0}" type="pres">
      <dgm:prSet presAssocID="{A245C10F-5FDC-4D02-8FDC-BD0548E11D2F}" presName="sibTrans" presStyleLbl="sibTrans2D1" presStyleIdx="8" presStyleCnt="9"/>
      <dgm:spPr/>
      <dgm:t>
        <a:bodyPr/>
        <a:lstStyle/>
        <a:p>
          <a:endParaRPr lang="ru-RU"/>
        </a:p>
      </dgm:t>
    </dgm:pt>
    <dgm:pt modelId="{2318DC55-63F5-452E-94CA-CE3FBE86AA1B}" type="pres">
      <dgm:prSet presAssocID="{A245C10F-5FDC-4D02-8FDC-BD0548E11D2F}" presName="connectorText" presStyleLbl="sibTrans2D1" presStyleIdx="8" presStyleCnt="9"/>
      <dgm:spPr/>
      <dgm:t>
        <a:bodyPr/>
        <a:lstStyle/>
        <a:p>
          <a:endParaRPr lang="ru-RU"/>
        </a:p>
      </dgm:t>
    </dgm:pt>
  </dgm:ptLst>
  <dgm:cxnLst>
    <dgm:cxn modelId="{AF887576-76A3-4A29-9AB0-58DE4FFDC84F}" type="presOf" srcId="{22F74223-4D99-4F23-9D79-BD5ED2E3E0BD}" destId="{A22F7C19-71DC-4153-8801-7FA97EC6BB51}" srcOrd="0" destOrd="0" presId="urn:microsoft.com/office/officeart/2005/8/layout/cycle2"/>
    <dgm:cxn modelId="{ABCF577E-C41E-400E-B7E5-1D1559875B8D}" srcId="{201B2312-5370-4F81-BBA2-66D8185A404D}" destId="{481A80B5-246B-4DD8-B4C4-8040FC7462A4}" srcOrd="6" destOrd="0" parTransId="{4FD8948A-C07F-4FD3-A6A1-2F1042A1440F}" sibTransId="{22F74223-4D99-4F23-9D79-BD5ED2E3E0BD}"/>
    <dgm:cxn modelId="{66BB9C14-4894-4593-B7B2-E38AACB7D910}" srcId="{201B2312-5370-4F81-BBA2-66D8185A404D}" destId="{7069EB04-A572-4D0B-AD80-7C355C11F213}" srcOrd="8" destOrd="0" parTransId="{CA0BB5B2-FF3C-4A7C-B0D0-056F9ECFDD08}" sibTransId="{A245C10F-5FDC-4D02-8FDC-BD0548E11D2F}"/>
    <dgm:cxn modelId="{659420FD-BB86-45EB-A660-DD9BEC8540E3}" type="presOf" srcId="{760AF7FB-C2C0-401E-B0C5-EA98722EE222}" destId="{34B98DB5-0216-4FCA-8D2B-25B1D183F7AC}" srcOrd="1" destOrd="0" presId="urn:microsoft.com/office/officeart/2005/8/layout/cycle2"/>
    <dgm:cxn modelId="{AD204DAF-DF3F-4F13-9D34-E3E717B6EA6F}" srcId="{201B2312-5370-4F81-BBA2-66D8185A404D}" destId="{4D2B30DF-F0E3-4C7C-ABE8-A333731338BA}" srcOrd="2" destOrd="0" parTransId="{38E7AF31-0FAE-489D-9C1B-CEB326E0A3AB}" sibTransId="{73A440BB-7768-490C-A91E-FE8DDDEAA060}"/>
    <dgm:cxn modelId="{2AB8AD1C-0A34-4298-B7CD-284333EF7C08}" type="presOf" srcId="{3D38C3D7-0ECE-4DB5-838E-A458F4C38BCC}" destId="{D5BBC91C-32DB-4933-A0B0-C43A44BE0F48}" srcOrd="0" destOrd="0" presId="urn:microsoft.com/office/officeart/2005/8/layout/cycle2"/>
    <dgm:cxn modelId="{02324E73-E7D4-4F8B-8D43-BAC4362A64F4}" type="presOf" srcId="{7069EB04-A572-4D0B-AD80-7C355C11F213}" destId="{98C3311F-F9D9-4199-8C68-A3C94EA705CB}" srcOrd="0" destOrd="0" presId="urn:microsoft.com/office/officeart/2005/8/layout/cycle2"/>
    <dgm:cxn modelId="{BF98687E-0187-4223-947B-7B117C09D0E7}" type="presOf" srcId="{4D2B30DF-F0E3-4C7C-ABE8-A333731338BA}" destId="{A828C599-D83D-4019-A765-D515D08AFBBD}" srcOrd="0" destOrd="0" presId="urn:microsoft.com/office/officeart/2005/8/layout/cycle2"/>
    <dgm:cxn modelId="{3301525A-F62D-49F6-90AB-66A7F201657A}" type="presOf" srcId="{A7F513E4-30EB-4130-9B01-6F456040E9B0}" destId="{ADAD2AE8-25D0-44C4-BAAD-C55C6303B2CF}" srcOrd="0" destOrd="0" presId="urn:microsoft.com/office/officeart/2005/8/layout/cycle2"/>
    <dgm:cxn modelId="{B1E863E0-34D0-4D13-B742-8DBCD9F172F8}" type="presOf" srcId="{48F225BF-4856-45C1-8461-F055983C6F0B}" destId="{70A8D80A-1F44-4AF7-8D55-7DF16FA7C8D2}" srcOrd="0" destOrd="0" presId="urn:microsoft.com/office/officeart/2005/8/layout/cycle2"/>
    <dgm:cxn modelId="{B77AF399-3615-49B5-8004-0A331839B572}" srcId="{201B2312-5370-4F81-BBA2-66D8185A404D}" destId="{5EB0C50B-D8C0-46B8-B19F-78D13754E53F}" srcOrd="0" destOrd="0" parTransId="{EE240D59-8892-4CEB-86DC-60DE327FEADA}" sibTransId="{F203304F-3C1B-4C78-AA8C-785FFC3AF44F}"/>
    <dgm:cxn modelId="{F55916E5-8B29-4844-9628-612CE7625A6D}" srcId="{201B2312-5370-4F81-BBA2-66D8185A404D}" destId="{48F225BF-4856-45C1-8461-F055983C6F0B}" srcOrd="1" destOrd="0" parTransId="{05427405-1AFF-4617-901C-D532DC65F662}" sibTransId="{D13BB2F4-A900-49B8-A9D5-931B0FD59CDC}"/>
    <dgm:cxn modelId="{1E0DE5B6-8ABB-4AA8-B318-C0345E232E2B}" type="presOf" srcId="{F203304F-3C1B-4C78-AA8C-785FFC3AF44F}" destId="{E02F40E4-10B3-41D1-B04B-5E95E361031B}" srcOrd="1" destOrd="0" presId="urn:microsoft.com/office/officeart/2005/8/layout/cycle2"/>
    <dgm:cxn modelId="{CBF04158-D756-4B6E-BF61-BEB85F2F050E}" type="presOf" srcId="{5EB0C50B-D8C0-46B8-B19F-78D13754E53F}" destId="{9B30121E-F1E8-4D51-B35C-F4D5EA833C03}" srcOrd="0" destOrd="0" presId="urn:microsoft.com/office/officeart/2005/8/layout/cycle2"/>
    <dgm:cxn modelId="{50E17E10-A72A-4E2D-AD7A-1104FD1CE1D9}" type="presOf" srcId="{A245C10F-5FDC-4D02-8FDC-BD0548E11D2F}" destId="{2318DC55-63F5-452E-94CA-CE3FBE86AA1B}" srcOrd="1" destOrd="0" presId="urn:microsoft.com/office/officeart/2005/8/layout/cycle2"/>
    <dgm:cxn modelId="{7AEAF31E-4297-4FEE-991D-209C24667CC3}" type="presOf" srcId="{22F74223-4D99-4F23-9D79-BD5ED2E3E0BD}" destId="{03DA4915-E12C-4362-A56F-003E65B79C43}" srcOrd="1" destOrd="0" presId="urn:microsoft.com/office/officeart/2005/8/layout/cycle2"/>
    <dgm:cxn modelId="{30C109E7-B1FB-49FB-8E9D-CC428CE9F07E}" type="presOf" srcId="{F203304F-3C1B-4C78-AA8C-785FFC3AF44F}" destId="{9E42F62C-9F58-463D-9EDD-4DAAE822A3DA}" srcOrd="0" destOrd="0" presId="urn:microsoft.com/office/officeart/2005/8/layout/cycle2"/>
    <dgm:cxn modelId="{F6784421-59C5-4957-B194-D3CE4DD1DAB0}" srcId="{201B2312-5370-4F81-BBA2-66D8185A404D}" destId="{CD7E5206-DF79-4D81-B2FC-A785B887AE3E}" srcOrd="5" destOrd="0" parTransId="{CE80A06B-5F98-4080-BCAD-1AECA632757C}" sibTransId="{E56755BB-2220-4209-8D2C-050351F26B33}"/>
    <dgm:cxn modelId="{DAFFC9CD-705F-4AF0-B3D5-AF6C2BDD3A5D}" type="presOf" srcId="{24210B23-0ED6-4013-B20A-E8AC35446C3F}" destId="{A6E039CA-5A18-4468-944B-3E21C1223D34}" srcOrd="0" destOrd="0" presId="urn:microsoft.com/office/officeart/2005/8/layout/cycle2"/>
    <dgm:cxn modelId="{45C7E430-B63C-48B5-91E6-BB788343607E}" type="presOf" srcId="{760AF7FB-C2C0-401E-B0C5-EA98722EE222}" destId="{C2DA1417-3028-4345-987D-6064285C08E0}" srcOrd="0" destOrd="0" presId="urn:microsoft.com/office/officeart/2005/8/layout/cycle2"/>
    <dgm:cxn modelId="{92ADB258-BE12-46CA-B7E9-F30DEF55529D}" type="presOf" srcId="{73A440BB-7768-490C-A91E-FE8DDDEAA060}" destId="{88548263-92EF-425C-9DFF-518B3A784E14}" srcOrd="1" destOrd="0" presId="urn:microsoft.com/office/officeart/2005/8/layout/cycle2"/>
    <dgm:cxn modelId="{881BF798-F068-47FF-B801-71B2C329AAB0}" type="presOf" srcId="{3D38C3D7-0ECE-4DB5-838E-A458F4C38BCC}" destId="{95A28CD2-6C35-4942-9D04-5385C83A4DEB}" srcOrd="1" destOrd="0" presId="urn:microsoft.com/office/officeart/2005/8/layout/cycle2"/>
    <dgm:cxn modelId="{B326B5B4-9852-4397-91DE-B23AFF065648}" type="presOf" srcId="{E56755BB-2220-4209-8D2C-050351F26B33}" destId="{8E2B69CA-9B36-4402-AF00-4FD4F5239C26}" srcOrd="1" destOrd="0" presId="urn:microsoft.com/office/officeart/2005/8/layout/cycle2"/>
    <dgm:cxn modelId="{BADFDBEE-27CA-4DBC-9C16-732DB4CD8AB8}" type="presOf" srcId="{D13BB2F4-A900-49B8-A9D5-931B0FD59CDC}" destId="{F8496F84-5F46-4D31-8E65-D4AFAF7834CA}" srcOrd="0" destOrd="0" presId="urn:microsoft.com/office/officeart/2005/8/layout/cycle2"/>
    <dgm:cxn modelId="{AEDC9AB1-4A23-42F4-93CE-A1C03CF1942B}" type="presOf" srcId="{A245C10F-5FDC-4D02-8FDC-BD0548E11D2F}" destId="{3EB7C5BB-3B27-4083-AD29-A706138CE4F0}" srcOrd="0" destOrd="0" presId="urn:microsoft.com/office/officeart/2005/8/layout/cycle2"/>
    <dgm:cxn modelId="{97215AF6-434E-4904-8E8D-C21D689E81F5}" type="presOf" srcId="{E56755BB-2220-4209-8D2C-050351F26B33}" destId="{E4F681ED-1FF4-4D8F-8351-564DDD4E71E3}" srcOrd="0" destOrd="0" presId="urn:microsoft.com/office/officeart/2005/8/layout/cycle2"/>
    <dgm:cxn modelId="{BC74022D-23E7-489D-ABDE-139850850B98}" type="presOf" srcId="{1BFAEB19-64BD-49BF-BF12-40A84472175E}" destId="{47D31680-85BB-4390-852B-8DFCB0BD7D47}" srcOrd="0" destOrd="0" presId="urn:microsoft.com/office/officeart/2005/8/layout/cycle2"/>
    <dgm:cxn modelId="{E58B4130-817D-440A-97FB-AB3E9CB2D585}" type="presOf" srcId="{A7F513E4-30EB-4130-9B01-6F456040E9B0}" destId="{C1B2D2A1-EBA8-451F-99EF-B98BA89AF92E}" srcOrd="1" destOrd="0" presId="urn:microsoft.com/office/officeart/2005/8/layout/cycle2"/>
    <dgm:cxn modelId="{9465F9D3-3131-473A-B199-178C8B9A0CB0}" srcId="{201B2312-5370-4F81-BBA2-66D8185A404D}" destId="{1BFAEB19-64BD-49BF-BF12-40A84472175E}" srcOrd="7" destOrd="0" parTransId="{5E912E4E-3695-45EB-B163-6B8C41A84692}" sibTransId="{3D38C3D7-0ECE-4DB5-838E-A458F4C38BCC}"/>
    <dgm:cxn modelId="{DC02C87F-6674-4BFA-B41B-364FCDECC134}" type="presOf" srcId="{D13BB2F4-A900-49B8-A9D5-931B0FD59CDC}" destId="{A7D274BD-18EC-42FE-82AE-421EB662814E}" srcOrd="1" destOrd="0" presId="urn:microsoft.com/office/officeart/2005/8/layout/cycle2"/>
    <dgm:cxn modelId="{E2FCCC1A-C683-44B9-BDB3-E6ECA3642993}" type="presOf" srcId="{201B2312-5370-4F81-BBA2-66D8185A404D}" destId="{F3D2DA67-5752-46CC-9242-4BD687471B22}" srcOrd="0" destOrd="0" presId="urn:microsoft.com/office/officeart/2005/8/layout/cycle2"/>
    <dgm:cxn modelId="{F913C71B-654B-4F6B-962B-C3B5A7D5C299}" srcId="{201B2312-5370-4F81-BBA2-66D8185A404D}" destId="{24210B23-0ED6-4013-B20A-E8AC35446C3F}" srcOrd="3" destOrd="0" parTransId="{0109C50F-2DE9-43C5-9268-B3473195BC53}" sibTransId="{760AF7FB-C2C0-401E-B0C5-EA98722EE222}"/>
    <dgm:cxn modelId="{C56F7EB7-6946-4E45-932B-4CA65CDDA7EC}" srcId="{201B2312-5370-4F81-BBA2-66D8185A404D}" destId="{D646412A-A121-4068-93FF-73C43307102C}" srcOrd="4" destOrd="0" parTransId="{1EDFF484-3CE6-490C-8619-7D75684D3264}" sibTransId="{A7F513E4-30EB-4130-9B01-6F456040E9B0}"/>
    <dgm:cxn modelId="{78DB83E9-40D7-4D37-8D76-68159DB6EBD8}" type="presOf" srcId="{CD7E5206-DF79-4D81-B2FC-A785B887AE3E}" destId="{AFB745AF-6BBE-42EF-B855-064B58CF6F69}" srcOrd="0" destOrd="0" presId="urn:microsoft.com/office/officeart/2005/8/layout/cycle2"/>
    <dgm:cxn modelId="{ECD01D19-346B-4FD3-A6FE-0593636A7AF5}" type="presOf" srcId="{73A440BB-7768-490C-A91E-FE8DDDEAA060}" destId="{44FCACF7-D402-4953-8D9A-032D05DD67BE}" srcOrd="0" destOrd="0" presId="urn:microsoft.com/office/officeart/2005/8/layout/cycle2"/>
    <dgm:cxn modelId="{76DF82CB-94FB-4A98-9360-1F53368B4EB6}" type="presOf" srcId="{D646412A-A121-4068-93FF-73C43307102C}" destId="{B60B3DB5-8D09-42CC-8CD5-70E042B88BCB}" srcOrd="0" destOrd="0" presId="urn:microsoft.com/office/officeart/2005/8/layout/cycle2"/>
    <dgm:cxn modelId="{C77434D3-39C9-4FE0-9677-38A0CD1266F9}" type="presOf" srcId="{481A80B5-246B-4DD8-B4C4-8040FC7462A4}" destId="{5F5E40F8-71DC-4078-9342-5B124D778513}" srcOrd="0" destOrd="0" presId="urn:microsoft.com/office/officeart/2005/8/layout/cycle2"/>
    <dgm:cxn modelId="{DFD30179-DFDB-4138-AA9D-050A3B05B23A}" type="presParOf" srcId="{F3D2DA67-5752-46CC-9242-4BD687471B22}" destId="{9B30121E-F1E8-4D51-B35C-F4D5EA833C03}" srcOrd="0" destOrd="0" presId="urn:microsoft.com/office/officeart/2005/8/layout/cycle2"/>
    <dgm:cxn modelId="{AF729F55-E708-4377-969F-E183557BC8A9}" type="presParOf" srcId="{F3D2DA67-5752-46CC-9242-4BD687471B22}" destId="{9E42F62C-9F58-463D-9EDD-4DAAE822A3DA}" srcOrd="1" destOrd="0" presId="urn:microsoft.com/office/officeart/2005/8/layout/cycle2"/>
    <dgm:cxn modelId="{845DB12B-A729-4E62-ABCE-111728B8B9E4}" type="presParOf" srcId="{9E42F62C-9F58-463D-9EDD-4DAAE822A3DA}" destId="{E02F40E4-10B3-41D1-B04B-5E95E361031B}" srcOrd="0" destOrd="0" presId="urn:microsoft.com/office/officeart/2005/8/layout/cycle2"/>
    <dgm:cxn modelId="{A352D606-BA8A-4121-8FDD-A1A62470DED7}" type="presParOf" srcId="{F3D2DA67-5752-46CC-9242-4BD687471B22}" destId="{70A8D80A-1F44-4AF7-8D55-7DF16FA7C8D2}" srcOrd="2" destOrd="0" presId="urn:microsoft.com/office/officeart/2005/8/layout/cycle2"/>
    <dgm:cxn modelId="{DB1586B5-910D-4A83-AA8B-115CD500293B}" type="presParOf" srcId="{F3D2DA67-5752-46CC-9242-4BD687471B22}" destId="{F8496F84-5F46-4D31-8E65-D4AFAF7834CA}" srcOrd="3" destOrd="0" presId="urn:microsoft.com/office/officeart/2005/8/layout/cycle2"/>
    <dgm:cxn modelId="{B377A407-A707-466E-A9D1-6BD66B811BEA}" type="presParOf" srcId="{F8496F84-5F46-4D31-8E65-D4AFAF7834CA}" destId="{A7D274BD-18EC-42FE-82AE-421EB662814E}" srcOrd="0" destOrd="0" presId="urn:microsoft.com/office/officeart/2005/8/layout/cycle2"/>
    <dgm:cxn modelId="{A7E21B3C-9779-4F6A-9971-1891E14E9E2A}" type="presParOf" srcId="{F3D2DA67-5752-46CC-9242-4BD687471B22}" destId="{A828C599-D83D-4019-A765-D515D08AFBBD}" srcOrd="4" destOrd="0" presId="urn:microsoft.com/office/officeart/2005/8/layout/cycle2"/>
    <dgm:cxn modelId="{8A2B32E8-A6CC-4919-8C33-A4107246A709}" type="presParOf" srcId="{F3D2DA67-5752-46CC-9242-4BD687471B22}" destId="{44FCACF7-D402-4953-8D9A-032D05DD67BE}" srcOrd="5" destOrd="0" presId="urn:microsoft.com/office/officeart/2005/8/layout/cycle2"/>
    <dgm:cxn modelId="{352DDD54-E05A-4655-A7C8-E27B82426E9E}" type="presParOf" srcId="{44FCACF7-D402-4953-8D9A-032D05DD67BE}" destId="{88548263-92EF-425C-9DFF-518B3A784E14}" srcOrd="0" destOrd="0" presId="urn:microsoft.com/office/officeart/2005/8/layout/cycle2"/>
    <dgm:cxn modelId="{DBA8062D-8DB3-43B8-85D6-9633F9D16EFE}" type="presParOf" srcId="{F3D2DA67-5752-46CC-9242-4BD687471B22}" destId="{A6E039CA-5A18-4468-944B-3E21C1223D34}" srcOrd="6" destOrd="0" presId="urn:microsoft.com/office/officeart/2005/8/layout/cycle2"/>
    <dgm:cxn modelId="{D7E36C1A-CD9F-4EF6-8195-76118C73015E}" type="presParOf" srcId="{F3D2DA67-5752-46CC-9242-4BD687471B22}" destId="{C2DA1417-3028-4345-987D-6064285C08E0}" srcOrd="7" destOrd="0" presId="urn:microsoft.com/office/officeart/2005/8/layout/cycle2"/>
    <dgm:cxn modelId="{75F5EDDD-F30D-4658-B352-BE840F9A3B49}" type="presParOf" srcId="{C2DA1417-3028-4345-987D-6064285C08E0}" destId="{34B98DB5-0216-4FCA-8D2B-25B1D183F7AC}" srcOrd="0" destOrd="0" presId="urn:microsoft.com/office/officeart/2005/8/layout/cycle2"/>
    <dgm:cxn modelId="{6B8BB57A-D748-42D5-A53B-E6525954756C}" type="presParOf" srcId="{F3D2DA67-5752-46CC-9242-4BD687471B22}" destId="{B60B3DB5-8D09-42CC-8CD5-70E042B88BCB}" srcOrd="8" destOrd="0" presId="urn:microsoft.com/office/officeart/2005/8/layout/cycle2"/>
    <dgm:cxn modelId="{5E696D80-E578-4104-BBE9-7C2124F82745}" type="presParOf" srcId="{F3D2DA67-5752-46CC-9242-4BD687471B22}" destId="{ADAD2AE8-25D0-44C4-BAAD-C55C6303B2CF}" srcOrd="9" destOrd="0" presId="urn:microsoft.com/office/officeart/2005/8/layout/cycle2"/>
    <dgm:cxn modelId="{1FA653D5-D601-4324-9B5E-DC558B8F0D92}" type="presParOf" srcId="{ADAD2AE8-25D0-44C4-BAAD-C55C6303B2CF}" destId="{C1B2D2A1-EBA8-451F-99EF-B98BA89AF92E}" srcOrd="0" destOrd="0" presId="urn:microsoft.com/office/officeart/2005/8/layout/cycle2"/>
    <dgm:cxn modelId="{9ACA36DF-93E2-4290-8DF3-A5F90A4ECDDA}" type="presParOf" srcId="{F3D2DA67-5752-46CC-9242-4BD687471B22}" destId="{AFB745AF-6BBE-42EF-B855-064B58CF6F69}" srcOrd="10" destOrd="0" presId="urn:microsoft.com/office/officeart/2005/8/layout/cycle2"/>
    <dgm:cxn modelId="{FE420D85-794E-49A2-B1BC-A20996984A43}" type="presParOf" srcId="{F3D2DA67-5752-46CC-9242-4BD687471B22}" destId="{E4F681ED-1FF4-4D8F-8351-564DDD4E71E3}" srcOrd="11" destOrd="0" presId="urn:microsoft.com/office/officeart/2005/8/layout/cycle2"/>
    <dgm:cxn modelId="{FEC44C9B-E802-46FE-8378-94A73A1145D8}" type="presParOf" srcId="{E4F681ED-1FF4-4D8F-8351-564DDD4E71E3}" destId="{8E2B69CA-9B36-4402-AF00-4FD4F5239C26}" srcOrd="0" destOrd="0" presId="urn:microsoft.com/office/officeart/2005/8/layout/cycle2"/>
    <dgm:cxn modelId="{4C512427-AD46-4294-9308-2F76E4F11D0C}" type="presParOf" srcId="{F3D2DA67-5752-46CC-9242-4BD687471B22}" destId="{5F5E40F8-71DC-4078-9342-5B124D778513}" srcOrd="12" destOrd="0" presId="urn:microsoft.com/office/officeart/2005/8/layout/cycle2"/>
    <dgm:cxn modelId="{708E9144-9CF2-49CE-8929-E206C5F5E64C}" type="presParOf" srcId="{F3D2DA67-5752-46CC-9242-4BD687471B22}" destId="{A22F7C19-71DC-4153-8801-7FA97EC6BB51}" srcOrd="13" destOrd="0" presId="urn:microsoft.com/office/officeart/2005/8/layout/cycle2"/>
    <dgm:cxn modelId="{C4604209-EF0B-4639-A9E3-A2E5F20B4910}" type="presParOf" srcId="{A22F7C19-71DC-4153-8801-7FA97EC6BB51}" destId="{03DA4915-E12C-4362-A56F-003E65B79C43}" srcOrd="0" destOrd="0" presId="urn:microsoft.com/office/officeart/2005/8/layout/cycle2"/>
    <dgm:cxn modelId="{9510547B-6077-4A49-B37A-164EF2A6B876}" type="presParOf" srcId="{F3D2DA67-5752-46CC-9242-4BD687471B22}" destId="{47D31680-85BB-4390-852B-8DFCB0BD7D47}" srcOrd="14" destOrd="0" presId="urn:microsoft.com/office/officeart/2005/8/layout/cycle2"/>
    <dgm:cxn modelId="{189BC7F1-BF1D-4E86-B867-A4A580224459}" type="presParOf" srcId="{F3D2DA67-5752-46CC-9242-4BD687471B22}" destId="{D5BBC91C-32DB-4933-A0B0-C43A44BE0F48}" srcOrd="15" destOrd="0" presId="urn:microsoft.com/office/officeart/2005/8/layout/cycle2"/>
    <dgm:cxn modelId="{B768C9FE-2B7E-4FE6-8816-6FE57A95697A}" type="presParOf" srcId="{D5BBC91C-32DB-4933-A0B0-C43A44BE0F48}" destId="{95A28CD2-6C35-4942-9D04-5385C83A4DEB}" srcOrd="0" destOrd="0" presId="urn:microsoft.com/office/officeart/2005/8/layout/cycle2"/>
    <dgm:cxn modelId="{B69AF9F7-0493-4783-8A97-C1B0FE55A8FF}" type="presParOf" srcId="{F3D2DA67-5752-46CC-9242-4BD687471B22}" destId="{98C3311F-F9D9-4199-8C68-A3C94EA705CB}" srcOrd="16" destOrd="0" presId="urn:microsoft.com/office/officeart/2005/8/layout/cycle2"/>
    <dgm:cxn modelId="{EE823762-F5F0-4682-9F84-C0CCCA607406}" type="presParOf" srcId="{F3D2DA67-5752-46CC-9242-4BD687471B22}" destId="{3EB7C5BB-3B27-4083-AD29-A706138CE4F0}" srcOrd="17" destOrd="0" presId="urn:microsoft.com/office/officeart/2005/8/layout/cycle2"/>
    <dgm:cxn modelId="{3A2ECB51-45A1-418D-9B8E-1057EEE3DECB}" type="presParOf" srcId="{3EB7C5BB-3B27-4083-AD29-A706138CE4F0}" destId="{2318DC55-63F5-452E-94CA-CE3FBE86AA1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786296-3607-4AA3-BB33-803F059BA57C}" type="doc">
      <dgm:prSet loTypeId="urn:microsoft.com/office/officeart/2005/8/layout/venn1" loCatId="relationship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2B6BE07-1D75-4EE7-928F-7AA07C830ADD}">
      <dgm:prSet custT="1"/>
      <dgm:spPr/>
      <dgm:t>
        <a:bodyPr/>
        <a:lstStyle/>
        <a:p>
          <a:pPr algn="l" rtl="0"/>
          <a:r>
            <a:rPr lang="ru-RU" sz="1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1. </a:t>
          </a:r>
          <a:r>
            <a:rPr lang="ru-RU" sz="1800" b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Обследование предметов.</a:t>
          </a:r>
          <a:r>
            <a:rPr lang="ru-RU" sz="1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 </a:t>
          </a:r>
          <a:r>
            <a:rPr lang="ru-RU" sz="1200" dirty="0" smtClean="0"/>
            <a:t>Например: яблоко красное, круглое, большое, сладкое, ароматное.</a:t>
          </a:r>
          <a:endParaRPr lang="ru-RU" sz="1000" dirty="0"/>
        </a:p>
      </dgm:t>
    </dgm:pt>
    <dgm:pt modelId="{DF1F9692-AFD9-41A8-97E5-AE78A3359E14}" type="parTrans" cxnId="{5837EFEE-CED4-47EA-ABBE-BA965DC0192A}">
      <dgm:prSet/>
      <dgm:spPr/>
      <dgm:t>
        <a:bodyPr/>
        <a:lstStyle/>
        <a:p>
          <a:endParaRPr lang="ru-RU"/>
        </a:p>
      </dgm:t>
    </dgm:pt>
    <dgm:pt modelId="{835D2F67-BDC3-43C7-8D3E-3129BC82182F}" type="sibTrans" cxnId="{5837EFEE-CED4-47EA-ABBE-BA965DC0192A}">
      <dgm:prSet/>
      <dgm:spPr/>
      <dgm:t>
        <a:bodyPr/>
        <a:lstStyle/>
        <a:p>
          <a:endParaRPr lang="ru-RU"/>
        </a:p>
      </dgm:t>
    </dgm:pt>
    <dgm:pt modelId="{43F977FB-454D-408E-AFF7-E8B75BB0F65E}">
      <dgm:prSet custT="1"/>
      <dgm:spPr/>
      <dgm:t>
        <a:bodyPr/>
        <a:lstStyle/>
        <a:p>
          <a:pPr algn="l" rtl="0"/>
          <a:r>
            <a: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2. </a:t>
          </a:r>
          <a:r>
            <a:rPr lang="ru-RU" sz="1600" b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Метод сенсорного развития мотивации обследования.</a:t>
          </a:r>
          <a:r>
            <a:rPr lang="ru-RU" sz="1200" b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 </a:t>
          </a:r>
        </a:p>
        <a:p>
          <a:pPr algn="l" rtl="0"/>
          <a:r>
            <a:rPr lang="ru-RU" sz="1200" dirty="0" smtClean="0"/>
            <a:t>Например: «Зачем надо проверять пальчиком землю у растений перед поливом?» Если земля сухая её надо полить; если земля твёрдая её надо подрыхлить, чтобы дышала земля и лучше проходила вода.</a:t>
          </a:r>
          <a:endParaRPr lang="ru-RU" sz="1200" dirty="0"/>
        </a:p>
      </dgm:t>
    </dgm:pt>
    <dgm:pt modelId="{13D760EB-1E7A-4677-BBD8-F7F1F67EEEA6}" type="parTrans" cxnId="{B3F34373-09D4-4E65-B0B3-9E3032866EF1}">
      <dgm:prSet/>
      <dgm:spPr/>
      <dgm:t>
        <a:bodyPr/>
        <a:lstStyle/>
        <a:p>
          <a:endParaRPr lang="ru-RU"/>
        </a:p>
      </dgm:t>
    </dgm:pt>
    <dgm:pt modelId="{751A8DA5-F7FD-49BB-AF30-992EFD388858}" type="sibTrans" cxnId="{B3F34373-09D4-4E65-B0B3-9E3032866EF1}">
      <dgm:prSet/>
      <dgm:spPr/>
      <dgm:t>
        <a:bodyPr/>
        <a:lstStyle/>
        <a:p>
          <a:endParaRPr lang="ru-RU"/>
        </a:p>
      </dgm:t>
    </dgm:pt>
    <dgm:pt modelId="{4C3CBAF8-33AC-4FE5-B03D-4D53126D488D}">
      <dgm:prSet custT="1"/>
      <dgm:spPr/>
      <dgm:t>
        <a:bodyPr/>
        <a:lstStyle/>
        <a:p>
          <a:pPr algn="l" rtl="0"/>
          <a:r>
            <a: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3. </a:t>
          </a:r>
          <a:r>
            <a:rPr lang="ru-RU" sz="1600" b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Метод вербального обозначения всех качеств предмета. </a:t>
          </a:r>
          <a:r>
            <a:rPr lang="ru-RU" sz="1200" b="0" dirty="0" smtClean="0"/>
            <a:t> </a:t>
          </a:r>
          <a:r>
            <a:rPr lang="ru-RU" sz="1200" dirty="0" smtClean="0"/>
            <a:t>Педагог вместе с детьми проговаривает все свойства объекта или предмета при обследовании. Например, яблоко: форма- круглое, окраска- жёлтое, на вкус- сладкое, на запах- душистое, на ощупь- гладкое.</a:t>
          </a:r>
          <a:endParaRPr lang="ru-RU" sz="1200" dirty="0"/>
        </a:p>
      </dgm:t>
    </dgm:pt>
    <dgm:pt modelId="{611EEAA8-B04D-49DA-9598-9D559F8BD6AD}" type="parTrans" cxnId="{92FC4893-87A2-4AFA-B596-F192B4F00EAA}">
      <dgm:prSet/>
      <dgm:spPr/>
      <dgm:t>
        <a:bodyPr/>
        <a:lstStyle/>
        <a:p>
          <a:endParaRPr lang="ru-RU"/>
        </a:p>
      </dgm:t>
    </dgm:pt>
    <dgm:pt modelId="{C829D741-3311-476A-84C6-05DCED78063F}" type="sibTrans" cxnId="{92FC4893-87A2-4AFA-B596-F192B4F00EAA}">
      <dgm:prSet/>
      <dgm:spPr/>
      <dgm:t>
        <a:bodyPr/>
        <a:lstStyle/>
        <a:p>
          <a:endParaRPr lang="ru-RU"/>
        </a:p>
      </dgm:t>
    </dgm:pt>
    <dgm:pt modelId="{A1D74082-EDE7-491B-8753-85F28ADD1070}">
      <dgm:prSet custT="1"/>
      <dgm:spPr/>
      <dgm:t>
        <a:bodyPr/>
        <a:lstStyle/>
        <a:p>
          <a:pPr algn="l" rtl="0"/>
          <a:r>
            <a: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4. </a:t>
          </a:r>
          <a:r>
            <a:rPr lang="ru-RU" sz="1600" b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Метод сравнения. </a:t>
          </a:r>
          <a:r>
            <a:rPr lang="ru-RU" sz="1200" dirty="0" smtClean="0"/>
            <a:t>Например: сравниваем квадрат и круг методом наложения. Круг - круглый, катиться, нет углов. Квадрат - есть углы, все стороны равны, углы одинаковые</a:t>
          </a:r>
          <a:r>
            <a:rPr lang="ru-RU" sz="1400" dirty="0" smtClean="0"/>
            <a:t>.</a:t>
          </a:r>
          <a:endParaRPr lang="ru-RU" sz="1400" dirty="0"/>
        </a:p>
      </dgm:t>
    </dgm:pt>
    <dgm:pt modelId="{5EC72887-7B61-4F33-B620-7710F9E1864D}" type="parTrans" cxnId="{5F62396C-42E5-4713-90DA-0EA8CD93693D}">
      <dgm:prSet/>
      <dgm:spPr/>
      <dgm:t>
        <a:bodyPr/>
        <a:lstStyle/>
        <a:p>
          <a:endParaRPr lang="ru-RU"/>
        </a:p>
      </dgm:t>
    </dgm:pt>
    <dgm:pt modelId="{2BA69A33-D2E0-44D0-900E-933B87E11159}" type="sibTrans" cxnId="{5F62396C-42E5-4713-90DA-0EA8CD93693D}">
      <dgm:prSet/>
      <dgm:spPr/>
      <dgm:t>
        <a:bodyPr/>
        <a:lstStyle/>
        <a:p>
          <a:endParaRPr lang="ru-RU"/>
        </a:p>
      </dgm:t>
    </dgm:pt>
    <dgm:pt modelId="{591189EA-5E65-4064-9500-0DDE91D3974F}">
      <dgm:prSet custT="1"/>
      <dgm:spPr/>
      <dgm:t>
        <a:bodyPr/>
        <a:lstStyle/>
        <a:p>
          <a:pPr algn="l" rtl="0"/>
          <a:r>
            <a: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5. </a:t>
          </a:r>
          <a:r>
            <a:rPr lang="ru-RU" sz="1600" b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Метод упражнения, т.е. многократное повторение.</a:t>
          </a:r>
          <a:r>
            <a:rPr lang="ru-RU" sz="1000" b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 </a:t>
          </a:r>
          <a:r>
            <a:rPr lang="ru-RU" sz="1200" dirty="0" smtClean="0"/>
            <a:t>Например, найдите все предметы круглой формы, красного цвета и положите их на красный коврик.</a:t>
          </a:r>
          <a:endParaRPr lang="ru-RU" sz="1000" dirty="0"/>
        </a:p>
      </dgm:t>
    </dgm:pt>
    <dgm:pt modelId="{15F03638-F816-4FB4-ABE7-AA180CDA180D}" type="parTrans" cxnId="{7A757EB5-1924-445A-A891-3C208AD3DCD5}">
      <dgm:prSet/>
      <dgm:spPr/>
      <dgm:t>
        <a:bodyPr/>
        <a:lstStyle/>
        <a:p>
          <a:endParaRPr lang="ru-RU"/>
        </a:p>
      </dgm:t>
    </dgm:pt>
    <dgm:pt modelId="{8D4BD2DF-A93A-4F3E-A6F0-7024FFE0F695}" type="sibTrans" cxnId="{7A757EB5-1924-445A-A891-3C208AD3DCD5}">
      <dgm:prSet/>
      <dgm:spPr/>
      <dgm:t>
        <a:bodyPr/>
        <a:lstStyle/>
        <a:p>
          <a:endParaRPr lang="ru-RU"/>
        </a:p>
      </dgm:t>
    </dgm:pt>
    <dgm:pt modelId="{6821FEF3-F1A7-4063-9087-43FD188FBFC1}">
      <dgm:prSet/>
      <dgm:spPr/>
      <dgm:t>
        <a:bodyPr/>
        <a:lstStyle/>
        <a:p>
          <a:pPr rtl="0"/>
          <a:endParaRPr lang="ru-RU" dirty="0"/>
        </a:p>
      </dgm:t>
    </dgm:pt>
    <dgm:pt modelId="{F6517065-CE5E-4B58-BBFC-0A53BE94B1D8}" type="parTrans" cxnId="{C4F94114-FF12-4376-8403-D1B85369D280}">
      <dgm:prSet/>
      <dgm:spPr/>
      <dgm:t>
        <a:bodyPr/>
        <a:lstStyle/>
        <a:p>
          <a:endParaRPr lang="ru-RU"/>
        </a:p>
      </dgm:t>
    </dgm:pt>
    <dgm:pt modelId="{6A3C58F6-17DA-4097-9A6A-DFA3428F07A9}" type="sibTrans" cxnId="{C4F94114-FF12-4376-8403-D1B85369D280}">
      <dgm:prSet/>
      <dgm:spPr/>
      <dgm:t>
        <a:bodyPr/>
        <a:lstStyle/>
        <a:p>
          <a:endParaRPr lang="ru-RU"/>
        </a:p>
      </dgm:t>
    </dgm:pt>
    <dgm:pt modelId="{50FF149D-A564-46FA-B726-3A5D1CA51178}" type="pres">
      <dgm:prSet presAssocID="{BC786296-3607-4AA3-BB33-803F059BA57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BBF2DA-4382-45FC-A9BE-7210C2C32569}" type="pres">
      <dgm:prSet presAssocID="{92B6BE07-1D75-4EE7-928F-7AA07C830ADD}" presName="circ1" presStyleLbl="vennNode1" presStyleIdx="0" presStyleCnt="6"/>
      <dgm:spPr/>
    </dgm:pt>
    <dgm:pt modelId="{6E22C061-0E43-4A25-91BA-927879F17996}" type="pres">
      <dgm:prSet presAssocID="{92B6BE07-1D75-4EE7-928F-7AA07C830ADD}" presName="circ1Tx" presStyleLbl="revTx" presStyleIdx="0" presStyleCnt="0" custScaleX="134627" custScaleY="116998" custLinFactNeighborX="16418" custLinFactNeighborY="24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E5A92-7C09-4E42-B9EA-F031BAFF0FF6}" type="pres">
      <dgm:prSet presAssocID="{43F977FB-454D-408E-AFF7-E8B75BB0F65E}" presName="circ2" presStyleLbl="vennNode1" presStyleIdx="1" presStyleCnt="6"/>
      <dgm:spPr/>
    </dgm:pt>
    <dgm:pt modelId="{1F90D5CB-5C13-462A-A7EF-367E5D621B43}" type="pres">
      <dgm:prSet presAssocID="{43F977FB-454D-408E-AFF7-E8B75BB0F65E}" presName="circ2Tx" presStyleLbl="revTx" presStyleIdx="0" presStyleCnt="0" custLinFactNeighborX="22880" custLinFactNeighborY="121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BCBD3-2853-4CC0-93BB-F1F3FF35B74A}" type="pres">
      <dgm:prSet presAssocID="{4C3CBAF8-33AC-4FE5-B03D-4D53126D488D}" presName="circ3" presStyleLbl="vennNode1" presStyleIdx="2" presStyleCnt="6"/>
      <dgm:spPr/>
    </dgm:pt>
    <dgm:pt modelId="{CCFB5EBD-B9EB-46EF-9E42-2FDE4513D965}" type="pres">
      <dgm:prSet presAssocID="{4C3CBAF8-33AC-4FE5-B03D-4D53126D488D}" presName="circ3Tx" presStyleLbl="revTx" presStyleIdx="0" presStyleCnt="0" custScaleY="109850" custLinFactNeighborX="5555" custLinFactNeighborY="65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0976D-109B-4582-AEDE-C162C865B543}" type="pres">
      <dgm:prSet presAssocID="{A1D74082-EDE7-491B-8753-85F28ADD1070}" presName="circ4" presStyleLbl="vennNode1" presStyleIdx="3" presStyleCnt="6" custLinFactNeighborX="2798" custLinFactNeighborY="-671"/>
      <dgm:spPr/>
    </dgm:pt>
    <dgm:pt modelId="{FAC2FF0F-6585-4496-B00D-C588D6C82A02}" type="pres">
      <dgm:prSet presAssocID="{A1D74082-EDE7-491B-8753-85F28ADD1070}" presName="circ4Tx" presStyleLbl="revTx" presStyleIdx="0" presStyleCnt="0" custScaleX="97016" custScaleY="116999" custLinFactX="-2687" custLinFactNeighborX="-100000" custLinFactNeighborY="-308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CF3FF0-873E-49FE-9EAF-CE2131833AAF}" type="pres">
      <dgm:prSet presAssocID="{591189EA-5E65-4064-9500-0DDE91D3974F}" presName="circ5" presStyleLbl="vennNode1" presStyleIdx="4" presStyleCnt="6"/>
      <dgm:spPr/>
    </dgm:pt>
    <dgm:pt modelId="{D4D2757E-40CE-4EFC-84D5-6A7ACCC1DDC2}" type="pres">
      <dgm:prSet presAssocID="{591189EA-5E65-4064-9500-0DDE91D3974F}" presName="circ5Tx" presStyleLbl="revTx" presStyleIdx="0" presStyleCnt="0" custLinFactY="-11323" custLinFactNeighborX="-1643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FAD2A-5A7D-4787-879E-00F9B12CE7FF}" type="pres">
      <dgm:prSet presAssocID="{6821FEF3-F1A7-4063-9087-43FD188FBFC1}" presName="circ6" presStyleLbl="vennNode1" presStyleIdx="5" presStyleCnt="6" custLinFactNeighborX="-1684" custLinFactNeighborY="-5980"/>
      <dgm:spPr/>
    </dgm:pt>
    <dgm:pt modelId="{48BBC964-CFF9-4A70-8652-CA2E0FBA1378}" type="pres">
      <dgm:prSet presAssocID="{6821FEF3-F1A7-4063-9087-43FD188FBFC1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F94114-FF12-4376-8403-D1B85369D280}" srcId="{BC786296-3607-4AA3-BB33-803F059BA57C}" destId="{6821FEF3-F1A7-4063-9087-43FD188FBFC1}" srcOrd="5" destOrd="0" parTransId="{F6517065-CE5E-4B58-BBFC-0A53BE94B1D8}" sibTransId="{6A3C58F6-17DA-4097-9A6A-DFA3428F07A9}"/>
    <dgm:cxn modelId="{5837EFEE-CED4-47EA-ABBE-BA965DC0192A}" srcId="{BC786296-3607-4AA3-BB33-803F059BA57C}" destId="{92B6BE07-1D75-4EE7-928F-7AA07C830ADD}" srcOrd="0" destOrd="0" parTransId="{DF1F9692-AFD9-41A8-97E5-AE78A3359E14}" sibTransId="{835D2F67-BDC3-43C7-8D3E-3129BC82182F}"/>
    <dgm:cxn modelId="{5F62396C-42E5-4713-90DA-0EA8CD93693D}" srcId="{BC786296-3607-4AA3-BB33-803F059BA57C}" destId="{A1D74082-EDE7-491B-8753-85F28ADD1070}" srcOrd="3" destOrd="0" parTransId="{5EC72887-7B61-4F33-B620-7710F9E1864D}" sibTransId="{2BA69A33-D2E0-44D0-900E-933B87E11159}"/>
    <dgm:cxn modelId="{92FC4893-87A2-4AFA-B596-F192B4F00EAA}" srcId="{BC786296-3607-4AA3-BB33-803F059BA57C}" destId="{4C3CBAF8-33AC-4FE5-B03D-4D53126D488D}" srcOrd="2" destOrd="0" parTransId="{611EEAA8-B04D-49DA-9598-9D559F8BD6AD}" sibTransId="{C829D741-3311-476A-84C6-05DCED78063F}"/>
    <dgm:cxn modelId="{91DE6BC9-DD0D-40A6-B6C4-3AACEC405ABA}" type="presOf" srcId="{92B6BE07-1D75-4EE7-928F-7AA07C830ADD}" destId="{6E22C061-0E43-4A25-91BA-927879F17996}" srcOrd="0" destOrd="0" presId="urn:microsoft.com/office/officeart/2005/8/layout/venn1"/>
    <dgm:cxn modelId="{B823C6CA-D7DF-4D78-9DBA-DF099105B8E5}" type="presOf" srcId="{43F977FB-454D-408E-AFF7-E8B75BB0F65E}" destId="{1F90D5CB-5C13-462A-A7EF-367E5D621B43}" srcOrd="0" destOrd="0" presId="urn:microsoft.com/office/officeart/2005/8/layout/venn1"/>
    <dgm:cxn modelId="{A222ED42-659C-486F-992C-3C0599CF505E}" type="presOf" srcId="{BC786296-3607-4AA3-BB33-803F059BA57C}" destId="{50FF149D-A564-46FA-B726-3A5D1CA51178}" srcOrd="0" destOrd="0" presId="urn:microsoft.com/office/officeart/2005/8/layout/venn1"/>
    <dgm:cxn modelId="{7A757EB5-1924-445A-A891-3C208AD3DCD5}" srcId="{BC786296-3607-4AA3-BB33-803F059BA57C}" destId="{591189EA-5E65-4064-9500-0DDE91D3974F}" srcOrd="4" destOrd="0" parTransId="{15F03638-F816-4FB4-ABE7-AA180CDA180D}" sibTransId="{8D4BD2DF-A93A-4F3E-A6F0-7024FFE0F695}"/>
    <dgm:cxn modelId="{6372E6DC-D087-4936-8EF6-C0FCBCA9B9B7}" type="presOf" srcId="{6821FEF3-F1A7-4063-9087-43FD188FBFC1}" destId="{48BBC964-CFF9-4A70-8652-CA2E0FBA1378}" srcOrd="0" destOrd="0" presId="urn:microsoft.com/office/officeart/2005/8/layout/venn1"/>
    <dgm:cxn modelId="{61A8CABF-7952-429B-A9BF-070F4AC9EE63}" type="presOf" srcId="{A1D74082-EDE7-491B-8753-85F28ADD1070}" destId="{FAC2FF0F-6585-4496-B00D-C588D6C82A02}" srcOrd="0" destOrd="0" presId="urn:microsoft.com/office/officeart/2005/8/layout/venn1"/>
    <dgm:cxn modelId="{D5D22A9F-ECEA-4037-B99D-248B918701E4}" type="presOf" srcId="{4C3CBAF8-33AC-4FE5-B03D-4D53126D488D}" destId="{CCFB5EBD-B9EB-46EF-9E42-2FDE4513D965}" srcOrd="0" destOrd="0" presId="urn:microsoft.com/office/officeart/2005/8/layout/venn1"/>
    <dgm:cxn modelId="{C35AEA9A-662F-45F5-BB14-9208AF37DE00}" type="presOf" srcId="{591189EA-5E65-4064-9500-0DDE91D3974F}" destId="{D4D2757E-40CE-4EFC-84D5-6A7ACCC1DDC2}" srcOrd="0" destOrd="0" presId="urn:microsoft.com/office/officeart/2005/8/layout/venn1"/>
    <dgm:cxn modelId="{B3F34373-09D4-4E65-B0B3-9E3032866EF1}" srcId="{BC786296-3607-4AA3-BB33-803F059BA57C}" destId="{43F977FB-454D-408E-AFF7-E8B75BB0F65E}" srcOrd="1" destOrd="0" parTransId="{13D760EB-1E7A-4677-BBD8-F7F1F67EEEA6}" sibTransId="{751A8DA5-F7FD-49BB-AF30-992EFD388858}"/>
    <dgm:cxn modelId="{DE6EF9C4-2029-43F1-8540-295D0A680837}" type="presParOf" srcId="{50FF149D-A564-46FA-B726-3A5D1CA51178}" destId="{D3BBF2DA-4382-45FC-A9BE-7210C2C32569}" srcOrd="0" destOrd="0" presId="urn:microsoft.com/office/officeart/2005/8/layout/venn1"/>
    <dgm:cxn modelId="{04513410-0C95-4CF2-95D7-828651FCA3F7}" type="presParOf" srcId="{50FF149D-A564-46FA-B726-3A5D1CA51178}" destId="{6E22C061-0E43-4A25-91BA-927879F17996}" srcOrd="1" destOrd="0" presId="urn:microsoft.com/office/officeart/2005/8/layout/venn1"/>
    <dgm:cxn modelId="{730E62F1-4CB7-4C0A-91A0-54AEBE45FF9B}" type="presParOf" srcId="{50FF149D-A564-46FA-B726-3A5D1CA51178}" destId="{133E5A92-7C09-4E42-B9EA-F031BAFF0FF6}" srcOrd="2" destOrd="0" presId="urn:microsoft.com/office/officeart/2005/8/layout/venn1"/>
    <dgm:cxn modelId="{EDCECE18-03BD-4DC1-95E8-1EB07E1D39FB}" type="presParOf" srcId="{50FF149D-A564-46FA-B726-3A5D1CA51178}" destId="{1F90D5CB-5C13-462A-A7EF-367E5D621B43}" srcOrd="3" destOrd="0" presId="urn:microsoft.com/office/officeart/2005/8/layout/venn1"/>
    <dgm:cxn modelId="{9369813F-C9F0-47D8-8F4D-3562231A4C88}" type="presParOf" srcId="{50FF149D-A564-46FA-B726-3A5D1CA51178}" destId="{03EBCBD3-2853-4CC0-93BB-F1F3FF35B74A}" srcOrd="4" destOrd="0" presId="urn:microsoft.com/office/officeart/2005/8/layout/venn1"/>
    <dgm:cxn modelId="{C0CB4DDD-8C59-42CC-A182-6A50700156F2}" type="presParOf" srcId="{50FF149D-A564-46FA-B726-3A5D1CA51178}" destId="{CCFB5EBD-B9EB-46EF-9E42-2FDE4513D965}" srcOrd="5" destOrd="0" presId="urn:microsoft.com/office/officeart/2005/8/layout/venn1"/>
    <dgm:cxn modelId="{35597B23-AC20-4AE4-982F-FB3E61A46FBB}" type="presParOf" srcId="{50FF149D-A564-46FA-B726-3A5D1CA51178}" destId="{DBC0976D-109B-4582-AEDE-C162C865B543}" srcOrd="6" destOrd="0" presId="urn:microsoft.com/office/officeart/2005/8/layout/venn1"/>
    <dgm:cxn modelId="{7CE9EDA6-B725-4FF8-AA59-35FEEC59972E}" type="presParOf" srcId="{50FF149D-A564-46FA-B726-3A5D1CA51178}" destId="{FAC2FF0F-6585-4496-B00D-C588D6C82A02}" srcOrd="7" destOrd="0" presId="urn:microsoft.com/office/officeart/2005/8/layout/venn1"/>
    <dgm:cxn modelId="{703FB111-28B7-45C3-AD8D-4F4992DCA675}" type="presParOf" srcId="{50FF149D-A564-46FA-B726-3A5D1CA51178}" destId="{4ACF3FF0-873E-49FE-9EAF-CE2131833AAF}" srcOrd="8" destOrd="0" presId="urn:microsoft.com/office/officeart/2005/8/layout/venn1"/>
    <dgm:cxn modelId="{1148256C-92B6-4321-AF9B-FA6463778864}" type="presParOf" srcId="{50FF149D-A564-46FA-B726-3A5D1CA51178}" destId="{D4D2757E-40CE-4EFC-84D5-6A7ACCC1DDC2}" srcOrd="9" destOrd="0" presId="urn:microsoft.com/office/officeart/2005/8/layout/venn1"/>
    <dgm:cxn modelId="{97470C14-62E6-417A-ABD2-626E4D5B1482}" type="presParOf" srcId="{50FF149D-A564-46FA-B726-3A5D1CA51178}" destId="{19DFAD2A-5A7D-4787-879E-00F9B12CE7FF}" srcOrd="10" destOrd="0" presId="urn:microsoft.com/office/officeart/2005/8/layout/venn1"/>
    <dgm:cxn modelId="{757CFB64-6D1D-4A81-B2C7-C35BBBDE8F72}" type="presParOf" srcId="{50FF149D-A564-46FA-B726-3A5D1CA51178}" destId="{48BBC964-CFF9-4A70-8652-CA2E0FBA1378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B8AE21-69E6-488F-BC36-C347A05C73A5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E49575BA-6CC4-4654-9CB2-3FC802337B9C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Пирамидки</a:t>
          </a:r>
          <a:endParaRPr lang="ru-RU" dirty="0"/>
        </a:p>
      </dgm:t>
    </dgm:pt>
    <dgm:pt modelId="{934FA095-BE63-498A-AC96-FA2DDE026190}" type="parTrans" cxnId="{0E1249CB-0F61-40E0-86E8-39C0F2370C4B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8F5026F8-4AED-4EB7-90F3-CAA2FAE6F669}" type="sibTrans" cxnId="{0E1249CB-0F61-40E0-86E8-39C0F2370C4B}">
      <dgm:prSet/>
      <dgm:spPr/>
      <dgm:t>
        <a:bodyPr/>
        <a:lstStyle/>
        <a:p>
          <a:endParaRPr lang="ru-RU"/>
        </a:p>
      </dgm:t>
    </dgm:pt>
    <dgm:pt modelId="{008B1C3D-11CD-4080-9C67-F838881700F7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Мозаика</a:t>
          </a:r>
          <a:endParaRPr lang="ru-RU" dirty="0"/>
        </a:p>
      </dgm:t>
    </dgm:pt>
    <dgm:pt modelId="{5EF7A9DF-4A63-499C-86CE-6F42C2B06200}" type="parTrans" cxnId="{554B1801-6D7E-4CC6-951F-48D77541CC7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E7C6149B-814B-428D-9F6E-744440F380EA}" type="sibTrans" cxnId="{554B1801-6D7E-4CC6-951F-48D77541CC7C}">
      <dgm:prSet/>
      <dgm:spPr/>
      <dgm:t>
        <a:bodyPr/>
        <a:lstStyle/>
        <a:p>
          <a:endParaRPr lang="ru-RU"/>
        </a:p>
      </dgm:t>
    </dgm:pt>
    <dgm:pt modelId="{B2755952-D33E-4614-AF3A-A66F3A1F45F1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Конструктор</a:t>
          </a:r>
          <a:endParaRPr lang="ru-RU" dirty="0"/>
        </a:p>
      </dgm:t>
    </dgm:pt>
    <dgm:pt modelId="{DB2AD3E8-345C-452C-9130-079A4E757D1E}" type="parTrans" cxnId="{9610BE2D-57C9-4771-81FB-7CD64E69B173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EB4B3C0D-2F38-4439-A4A9-019F6C7E262D}" type="sibTrans" cxnId="{9610BE2D-57C9-4771-81FB-7CD64E69B173}">
      <dgm:prSet/>
      <dgm:spPr/>
      <dgm:t>
        <a:bodyPr/>
        <a:lstStyle/>
        <a:p>
          <a:endParaRPr lang="ru-RU"/>
        </a:p>
      </dgm:t>
    </dgm:pt>
    <dgm:pt modelId="{D717616A-B81B-43AC-A7B5-E2E1ECD0AD3E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/>
            <a:t>Дидактические игры с предметами:</a:t>
          </a:r>
          <a:endParaRPr lang="ru-RU" sz="2000" dirty="0"/>
        </a:p>
      </dgm:t>
    </dgm:pt>
    <dgm:pt modelId="{FA3A4990-AB4D-4B54-A89C-A69713351BF7}" type="sibTrans" cxnId="{E818E760-4A91-435E-8723-8E46E6D36954}">
      <dgm:prSet/>
      <dgm:spPr/>
      <dgm:t>
        <a:bodyPr/>
        <a:lstStyle/>
        <a:p>
          <a:endParaRPr lang="ru-RU"/>
        </a:p>
      </dgm:t>
    </dgm:pt>
    <dgm:pt modelId="{14309373-BB53-444C-B803-40B3948A6D1D}" type="parTrans" cxnId="{E818E760-4A91-435E-8723-8E46E6D36954}">
      <dgm:prSet/>
      <dgm:spPr/>
      <dgm:t>
        <a:bodyPr/>
        <a:lstStyle/>
        <a:p>
          <a:endParaRPr lang="ru-RU"/>
        </a:p>
      </dgm:t>
    </dgm:pt>
    <dgm:pt modelId="{284545F9-280E-4515-85F4-ED97B66571B5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Игры с бусинками</a:t>
          </a:r>
          <a:endParaRPr lang="ru-RU" dirty="0"/>
        </a:p>
      </dgm:t>
    </dgm:pt>
    <dgm:pt modelId="{709FF807-75F5-4FD6-B3F2-D03B8A2994DD}" type="parTrans" cxnId="{9E3CA649-0536-45BC-BB26-C8005D79A98F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0EC9FEA2-6798-44C5-B5D8-F663EF554224}" type="sibTrans" cxnId="{9E3CA649-0536-45BC-BB26-C8005D79A98F}">
      <dgm:prSet/>
      <dgm:spPr/>
      <dgm:t>
        <a:bodyPr/>
        <a:lstStyle/>
        <a:p>
          <a:endParaRPr lang="ru-RU"/>
        </a:p>
      </dgm:t>
    </dgm:pt>
    <dgm:pt modelId="{1045C473-B998-44AA-9562-20999AB1E1DD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Игры - шнуровки</a:t>
          </a:r>
          <a:endParaRPr lang="ru-RU" dirty="0"/>
        </a:p>
      </dgm:t>
    </dgm:pt>
    <dgm:pt modelId="{2CFC6511-7737-4CD8-96B9-210248ABF717}" type="parTrans" cxnId="{515E88FF-BBD7-477E-BCB9-B24FDD953D80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D7716CD5-A588-40DA-9158-CDEB1DCF1E74}" type="sibTrans" cxnId="{515E88FF-BBD7-477E-BCB9-B24FDD953D80}">
      <dgm:prSet/>
      <dgm:spPr/>
      <dgm:t>
        <a:bodyPr/>
        <a:lstStyle/>
        <a:p>
          <a:endParaRPr lang="ru-RU"/>
        </a:p>
      </dgm:t>
    </dgm:pt>
    <dgm:pt modelId="{8F3A2D26-FBBD-45DE-BECC-72E43AEA90E4}" type="pres">
      <dgm:prSet presAssocID="{F1B8AE21-69E6-488F-BC36-C347A05C73A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F27CF2-3A14-4C15-BD7C-C6945E87166E}" type="pres">
      <dgm:prSet presAssocID="{D717616A-B81B-43AC-A7B5-E2E1ECD0AD3E}" presName="centerShape" presStyleLbl="node0" presStyleIdx="0" presStyleCnt="1" custScaleX="121434"/>
      <dgm:spPr/>
      <dgm:t>
        <a:bodyPr/>
        <a:lstStyle/>
        <a:p>
          <a:endParaRPr lang="ru-RU"/>
        </a:p>
      </dgm:t>
    </dgm:pt>
    <dgm:pt modelId="{FB05DF4C-C163-4EAB-B342-FE69B2337A47}" type="pres">
      <dgm:prSet presAssocID="{934FA095-BE63-498A-AC96-FA2DDE026190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F45ECC61-9AFB-480B-B79D-34406980C0B1}" type="pres">
      <dgm:prSet presAssocID="{E49575BA-6CC4-4654-9CB2-3FC802337B9C}" presName="node" presStyleLbl="node1" presStyleIdx="0" presStyleCnt="5" custScaleY="49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5824B-37EE-41A1-8217-5B986758002F}" type="pres">
      <dgm:prSet presAssocID="{5EF7A9DF-4A63-499C-86CE-6F42C2B06200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48F21A1C-B467-4EC6-8CB8-E17451AE3E2A}" type="pres">
      <dgm:prSet presAssocID="{008B1C3D-11CD-4080-9C67-F838881700F7}" presName="node" presStyleLbl="node1" presStyleIdx="1" presStyleCnt="5" custScaleY="46310" custRadScaleRad="86547" custRadScaleInc="-1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18393-9C6A-4E99-B8BE-F590E073AA53}" type="pres">
      <dgm:prSet presAssocID="{DB2AD3E8-345C-452C-9130-079A4E757D1E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396E71E8-13D4-46F8-B678-00C9DF36B59F}" type="pres">
      <dgm:prSet presAssocID="{B2755952-D33E-4614-AF3A-A66F3A1F45F1}" presName="node" presStyleLbl="node1" presStyleIdx="2" presStyleCnt="5" custScaleY="41327" custRadScaleRad="93987" custRadScaleInc="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A5194-F8C3-4BA6-8090-C4B14BB83C66}" type="pres">
      <dgm:prSet presAssocID="{709FF807-75F5-4FD6-B3F2-D03B8A2994DD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9F0901A4-B410-487D-AC77-F73E32E1D23F}" type="pres">
      <dgm:prSet presAssocID="{284545F9-280E-4515-85F4-ED97B66571B5}" presName="node" presStyleLbl="node1" presStyleIdx="3" presStyleCnt="5" custScaleY="45164" custRadScaleRad="90368" custRadScaleInc="7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8F8A2-8292-4AEF-9ACB-BF0AE932AA65}" type="pres">
      <dgm:prSet presAssocID="{2CFC6511-7737-4CD8-96B9-210248ABF717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B427C3A6-3CA7-4C77-A441-1CBE3C93CCF3}" type="pres">
      <dgm:prSet presAssocID="{1045C473-B998-44AA-9562-20999AB1E1DD}" presName="node" presStyleLbl="node1" presStyleIdx="4" presStyleCnt="5" custScaleY="49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7E7ADD-67CF-4BF7-9DE4-F067CCCF985A}" type="presOf" srcId="{1045C473-B998-44AA-9562-20999AB1E1DD}" destId="{B427C3A6-3CA7-4C77-A441-1CBE3C93CCF3}" srcOrd="0" destOrd="0" presId="urn:microsoft.com/office/officeart/2005/8/layout/radial4"/>
    <dgm:cxn modelId="{566185E4-4A8A-4DB1-A11D-2F3FF832E81E}" type="presOf" srcId="{B2755952-D33E-4614-AF3A-A66F3A1F45F1}" destId="{396E71E8-13D4-46F8-B678-00C9DF36B59F}" srcOrd="0" destOrd="0" presId="urn:microsoft.com/office/officeart/2005/8/layout/radial4"/>
    <dgm:cxn modelId="{E818E760-4A91-435E-8723-8E46E6D36954}" srcId="{F1B8AE21-69E6-488F-BC36-C347A05C73A5}" destId="{D717616A-B81B-43AC-A7B5-E2E1ECD0AD3E}" srcOrd="0" destOrd="0" parTransId="{14309373-BB53-444C-B803-40B3948A6D1D}" sibTransId="{FA3A4990-AB4D-4B54-A89C-A69713351BF7}"/>
    <dgm:cxn modelId="{29B521A4-4689-4B2C-A962-FCA7F003EBB1}" type="presOf" srcId="{DB2AD3E8-345C-452C-9130-079A4E757D1E}" destId="{ED318393-9C6A-4E99-B8BE-F590E073AA53}" srcOrd="0" destOrd="0" presId="urn:microsoft.com/office/officeart/2005/8/layout/radial4"/>
    <dgm:cxn modelId="{4D4879CB-31C9-4C5B-8DD3-7DDDA15B8497}" type="presOf" srcId="{284545F9-280E-4515-85F4-ED97B66571B5}" destId="{9F0901A4-B410-487D-AC77-F73E32E1D23F}" srcOrd="0" destOrd="0" presId="urn:microsoft.com/office/officeart/2005/8/layout/radial4"/>
    <dgm:cxn modelId="{515E88FF-BBD7-477E-BCB9-B24FDD953D80}" srcId="{D717616A-B81B-43AC-A7B5-E2E1ECD0AD3E}" destId="{1045C473-B998-44AA-9562-20999AB1E1DD}" srcOrd="4" destOrd="0" parTransId="{2CFC6511-7737-4CD8-96B9-210248ABF717}" sibTransId="{D7716CD5-A588-40DA-9158-CDEB1DCF1E74}"/>
    <dgm:cxn modelId="{2A8F722B-94BC-40D1-AA5B-775BC1F46F1D}" type="presOf" srcId="{E49575BA-6CC4-4654-9CB2-3FC802337B9C}" destId="{F45ECC61-9AFB-480B-B79D-34406980C0B1}" srcOrd="0" destOrd="0" presId="urn:microsoft.com/office/officeart/2005/8/layout/radial4"/>
    <dgm:cxn modelId="{1DFADD57-3783-4C6B-A03A-805C244C1489}" type="presOf" srcId="{709FF807-75F5-4FD6-B3F2-D03B8A2994DD}" destId="{9F0A5194-F8C3-4BA6-8090-C4B14BB83C66}" srcOrd="0" destOrd="0" presId="urn:microsoft.com/office/officeart/2005/8/layout/radial4"/>
    <dgm:cxn modelId="{5BEE9025-F789-4C7E-827F-64B9145710D7}" type="presOf" srcId="{F1B8AE21-69E6-488F-BC36-C347A05C73A5}" destId="{8F3A2D26-FBBD-45DE-BECC-72E43AEA90E4}" srcOrd="0" destOrd="0" presId="urn:microsoft.com/office/officeart/2005/8/layout/radial4"/>
    <dgm:cxn modelId="{0E1249CB-0F61-40E0-86E8-39C0F2370C4B}" srcId="{D717616A-B81B-43AC-A7B5-E2E1ECD0AD3E}" destId="{E49575BA-6CC4-4654-9CB2-3FC802337B9C}" srcOrd="0" destOrd="0" parTransId="{934FA095-BE63-498A-AC96-FA2DDE026190}" sibTransId="{8F5026F8-4AED-4EB7-90F3-CAA2FAE6F669}"/>
    <dgm:cxn modelId="{554B1801-6D7E-4CC6-951F-48D77541CC7C}" srcId="{D717616A-B81B-43AC-A7B5-E2E1ECD0AD3E}" destId="{008B1C3D-11CD-4080-9C67-F838881700F7}" srcOrd="1" destOrd="0" parTransId="{5EF7A9DF-4A63-499C-86CE-6F42C2B06200}" sibTransId="{E7C6149B-814B-428D-9F6E-744440F380EA}"/>
    <dgm:cxn modelId="{C1E0F9A1-F524-44CB-8E1E-8A1FE6876B65}" type="presOf" srcId="{5EF7A9DF-4A63-499C-86CE-6F42C2B06200}" destId="{F6E5824B-37EE-41A1-8217-5B986758002F}" srcOrd="0" destOrd="0" presId="urn:microsoft.com/office/officeart/2005/8/layout/radial4"/>
    <dgm:cxn modelId="{5D5AAE24-1532-419B-9493-73E7756EFD32}" type="presOf" srcId="{008B1C3D-11CD-4080-9C67-F838881700F7}" destId="{48F21A1C-B467-4EC6-8CB8-E17451AE3E2A}" srcOrd="0" destOrd="0" presId="urn:microsoft.com/office/officeart/2005/8/layout/radial4"/>
    <dgm:cxn modelId="{BB323D8A-0078-4D91-808B-BF702F437033}" type="presOf" srcId="{D717616A-B81B-43AC-A7B5-E2E1ECD0AD3E}" destId="{4EF27CF2-3A14-4C15-BD7C-C6945E87166E}" srcOrd="0" destOrd="0" presId="urn:microsoft.com/office/officeart/2005/8/layout/radial4"/>
    <dgm:cxn modelId="{9E3CA649-0536-45BC-BB26-C8005D79A98F}" srcId="{D717616A-B81B-43AC-A7B5-E2E1ECD0AD3E}" destId="{284545F9-280E-4515-85F4-ED97B66571B5}" srcOrd="3" destOrd="0" parTransId="{709FF807-75F5-4FD6-B3F2-D03B8A2994DD}" sibTransId="{0EC9FEA2-6798-44C5-B5D8-F663EF554224}"/>
    <dgm:cxn modelId="{9610BE2D-57C9-4771-81FB-7CD64E69B173}" srcId="{D717616A-B81B-43AC-A7B5-E2E1ECD0AD3E}" destId="{B2755952-D33E-4614-AF3A-A66F3A1F45F1}" srcOrd="2" destOrd="0" parTransId="{DB2AD3E8-345C-452C-9130-079A4E757D1E}" sibTransId="{EB4B3C0D-2F38-4439-A4A9-019F6C7E262D}"/>
    <dgm:cxn modelId="{9BDF713F-DA58-45B9-A3B2-B18F46E41B73}" type="presOf" srcId="{2CFC6511-7737-4CD8-96B9-210248ABF717}" destId="{AEF8F8A2-8292-4AEF-9ACB-BF0AE932AA65}" srcOrd="0" destOrd="0" presId="urn:microsoft.com/office/officeart/2005/8/layout/radial4"/>
    <dgm:cxn modelId="{99B944A7-8C96-4F95-BBC9-D868FC5E1FED}" type="presOf" srcId="{934FA095-BE63-498A-AC96-FA2DDE026190}" destId="{FB05DF4C-C163-4EAB-B342-FE69B2337A47}" srcOrd="0" destOrd="0" presId="urn:microsoft.com/office/officeart/2005/8/layout/radial4"/>
    <dgm:cxn modelId="{BDCC080B-BDE0-42E3-BDEC-43160E5AB41A}" type="presParOf" srcId="{8F3A2D26-FBBD-45DE-BECC-72E43AEA90E4}" destId="{4EF27CF2-3A14-4C15-BD7C-C6945E87166E}" srcOrd="0" destOrd="0" presId="urn:microsoft.com/office/officeart/2005/8/layout/radial4"/>
    <dgm:cxn modelId="{F37D8090-8E44-47E7-B75D-51B647594C7F}" type="presParOf" srcId="{8F3A2D26-FBBD-45DE-BECC-72E43AEA90E4}" destId="{FB05DF4C-C163-4EAB-B342-FE69B2337A47}" srcOrd="1" destOrd="0" presId="urn:microsoft.com/office/officeart/2005/8/layout/radial4"/>
    <dgm:cxn modelId="{25768A79-5234-41C4-AA26-AD7175148C48}" type="presParOf" srcId="{8F3A2D26-FBBD-45DE-BECC-72E43AEA90E4}" destId="{F45ECC61-9AFB-480B-B79D-34406980C0B1}" srcOrd="2" destOrd="0" presId="urn:microsoft.com/office/officeart/2005/8/layout/radial4"/>
    <dgm:cxn modelId="{E3E25641-32C5-4F00-AA8D-857E8DD0B691}" type="presParOf" srcId="{8F3A2D26-FBBD-45DE-BECC-72E43AEA90E4}" destId="{F6E5824B-37EE-41A1-8217-5B986758002F}" srcOrd="3" destOrd="0" presId="urn:microsoft.com/office/officeart/2005/8/layout/radial4"/>
    <dgm:cxn modelId="{5E7068D8-25B3-4340-922E-CFAD965A7557}" type="presParOf" srcId="{8F3A2D26-FBBD-45DE-BECC-72E43AEA90E4}" destId="{48F21A1C-B467-4EC6-8CB8-E17451AE3E2A}" srcOrd="4" destOrd="0" presId="urn:microsoft.com/office/officeart/2005/8/layout/radial4"/>
    <dgm:cxn modelId="{217D3F25-E707-4AD7-8D9C-C8AC3EE97441}" type="presParOf" srcId="{8F3A2D26-FBBD-45DE-BECC-72E43AEA90E4}" destId="{ED318393-9C6A-4E99-B8BE-F590E073AA53}" srcOrd="5" destOrd="0" presId="urn:microsoft.com/office/officeart/2005/8/layout/radial4"/>
    <dgm:cxn modelId="{E098B02C-E401-4299-A303-BE43D3240A1C}" type="presParOf" srcId="{8F3A2D26-FBBD-45DE-BECC-72E43AEA90E4}" destId="{396E71E8-13D4-46F8-B678-00C9DF36B59F}" srcOrd="6" destOrd="0" presId="urn:microsoft.com/office/officeart/2005/8/layout/radial4"/>
    <dgm:cxn modelId="{E09E0E36-5901-4E30-8F58-5229E081E56B}" type="presParOf" srcId="{8F3A2D26-FBBD-45DE-BECC-72E43AEA90E4}" destId="{9F0A5194-F8C3-4BA6-8090-C4B14BB83C66}" srcOrd="7" destOrd="0" presId="urn:microsoft.com/office/officeart/2005/8/layout/radial4"/>
    <dgm:cxn modelId="{6B5844D0-B9C4-4643-88A1-000F777C517C}" type="presParOf" srcId="{8F3A2D26-FBBD-45DE-BECC-72E43AEA90E4}" destId="{9F0901A4-B410-487D-AC77-F73E32E1D23F}" srcOrd="8" destOrd="0" presId="urn:microsoft.com/office/officeart/2005/8/layout/radial4"/>
    <dgm:cxn modelId="{F5C5EC0A-E603-4A71-A81F-D64033783B09}" type="presParOf" srcId="{8F3A2D26-FBBD-45DE-BECC-72E43AEA90E4}" destId="{AEF8F8A2-8292-4AEF-9ACB-BF0AE932AA65}" srcOrd="9" destOrd="0" presId="urn:microsoft.com/office/officeart/2005/8/layout/radial4"/>
    <dgm:cxn modelId="{620171ED-0B02-4284-BCFF-55DED66928DC}" type="presParOf" srcId="{8F3A2D26-FBBD-45DE-BECC-72E43AEA90E4}" destId="{B427C3A6-3CA7-4C77-A441-1CBE3C93CCF3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0121E-F1E8-4D51-B35C-F4D5EA833C03}">
      <dsp:nvSpPr>
        <dsp:cNvPr id="0" name=""/>
        <dsp:cNvSpPr/>
      </dsp:nvSpPr>
      <dsp:spPr>
        <a:xfrm>
          <a:off x="3618013" y="1393"/>
          <a:ext cx="1193656" cy="119365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Цвета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792820" y="176200"/>
        <a:ext cx="844042" cy="844042"/>
      </dsp:txXfrm>
    </dsp:sp>
    <dsp:sp modelId="{9E42F62C-9F58-463D-9EDD-4DAAE822A3DA}">
      <dsp:nvSpPr>
        <dsp:cNvPr id="0" name=""/>
        <dsp:cNvSpPr/>
      </dsp:nvSpPr>
      <dsp:spPr>
        <a:xfrm rot="1200000">
          <a:off x="4890390" y="700676"/>
          <a:ext cx="318730" cy="4028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893273" y="764896"/>
        <a:ext cx="223111" cy="241715"/>
      </dsp:txXfrm>
    </dsp:sp>
    <dsp:sp modelId="{70A8D80A-1F44-4AF7-8D55-7DF16FA7C8D2}">
      <dsp:nvSpPr>
        <dsp:cNvPr id="0" name=""/>
        <dsp:cNvSpPr/>
      </dsp:nvSpPr>
      <dsp:spPr>
        <a:xfrm>
          <a:off x="5304795" y="615332"/>
          <a:ext cx="1193656" cy="1193656"/>
        </a:xfrm>
        <a:prstGeom prst="ellipse">
          <a:avLst/>
        </a:prstGeom>
        <a:gradFill rotWithShape="0">
          <a:gsLst>
            <a:gs pos="0">
              <a:schemeClr val="accent5">
                <a:hueOff val="-1241735"/>
                <a:satOff val="4976"/>
                <a:lumOff val="1078"/>
                <a:alphaOff val="0"/>
                <a:shade val="51000"/>
                <a:satMod val="130000"/>
              </a:schemeClr>
            </a:gs>
            <a:gs pos="80000">
              <a:schemeClr val="accent5">
                <a:hueOff val="-1241735"/>
                <a:satOff val="4976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5">
                <a:hueOff val="-1241735"/>
                <a:satOff val="4976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Формы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5479602" y="790139"/>
        <a:ext cx="844042" cy="844042"/>
      </dsp:txXfrm>
    </dsp:sp>
    <dsp:sp modelId="{F8496F84-5F46-4D31-8E65-D4AFAF7834CA}">
      <dsp:nvSpPr>
        <dsp:cNvPr id="0" name=""/>
        <dsp:cNvSpPr/>
      </dsp:nvSpPr>
      <dsp:spPr>
        <a:xfrm rot="3600000">
          <a:off x="6186506" y="1780191"/>
          <a:ext cx="318730" cy="4028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241735"/>
                <a:satOff val="4976"/>
                <a:lumOff val="1078"/>
                <a:alphaOff val="0"/>
                <a:shade val="51000"/>
                <a:satMod val="130000"/>
              </a:schemeClr>
            </a:gs>
            <a:gs pos="80000">
              <a:schemeClr val="accent5">
                <a:hueOff val="-1241735"/>
                <a:satOff val="4976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5">
                <a:hueOff val="-1241735"/>
                <a:satOff val="4976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6210411" y="1819359"/>
        <a:ext cx="223111" cy="241715"/>
      </dsp:txXfrm>
    </dsp:sp>
    <dsp:sp modelId="{A828C599-D83D-4019-A765-D515D08AFBBD}">
      <dsp:nvSpPr>
        <dsp:cNvPr id="0" name=""/>
        <dsp:cNvSpPr/>
      </dsp:nvSpPr>
      <dsp:spPr>
        <a:xfrm>
          <a:off x="6202312" y="2169878"/>
          <a:ext cx="1193656" cy="1193656"/>
        </a:xfrm>
        <a:prstGeom prst="ellips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Величины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377119" y="2344685"/>
        <a:ext cx="844042" cy="844042"/>
      </dsp:txXfrm>
    </dsp:sp>
    <dsp:sp modelId="{44FCACF7-D402-4953-8D9A-032D05DD67BE}">
      <dsp:nvSpPr>
        <dsp:cNvPr id="0" name=""/>
        <dsp:cNvSpPr/>
      </dsp:nvSpPr>
      <dsp:spPr>
        <a:xfrm rot="6000000">
          <a:off x="6485489" y="3440275"/>
          <a:ext cx="318730" cy="4028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6541601" y="3473764"/>
        <a:ext cx="223111" cy="241715"/>
      </dsp:txXfrm>
    </dsp:sp>
    <dsp:sp modelId="{A6E039CA-5A18-4468-944B-3E21C1223D34}">
      <dsp:nvSpPr>
        <dsp:cNvPr id="0" name=""/>
        <dsp:cNvSpPr/>
      </dsp:nvSpPr>
      <dsp:spPr>
        <a:xfrm>
          <a:off x="5890608" y="3937643"/>
          <a:ext cx="1193656" cy="1193656"/>
        </a:xfrm>
        <a:prstGeom prst="ellipse">
          <a:avLst/>
        </a:prstGeom>
        <a:gradFill rotWithShape="0">
          <a:gsLst>
            <a:gs pos="0">
              <a:schemeClr val="accent5">
                <a:hueOff val="-3725204"/>
                <a:satOff val="14929"/>
                <a:lumOff val="3235"/>
                <a:alphaOff val="0"/>
                <a:shade val="51000"/>
                <a:satMod val="130000"/>
              </a:schemeClr>
            </a:gs>
            <a:gs pos="80000">
              <a:schemeClr val="accent5">
                <a:hueOff val="-3725204"/>
                <a:satOff val="14929"/>
                <a:lumOff val="3235"/>
                <a:alphaOff val="0"/>
                <a:shade val="93000"/>
                <a:satMod val="130000"/>
              </a:schemeClr>
            </a:gs>
            <a:gs pos="100000">
              <a:schemeClr val="accent5">
                <a:hueOff val="-3725204"/>
                <a:satOff val="14929"/>
                <a:lumOff val="3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Вкуса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065415" y="4112450"/>
        <a:ext cx="844042" cy="844042"/>
      </dsp:txXfrm>
    </dsp:sp>
    <dsp:sp modelId="{C2DA1417-3028-4345-987D-6064285C08E0}">
      <dsp:nvSpPr>
        <dsp:cNvPr id="0" name=""/>
        <dsp:cNvSpPr/>
      </dsp:nvSpPr>
      <dsp:spPr>
        <a:xfrm rot="8400000">
          <a:off x="5647442" y="4904156"/>
          <a:ext cx="318730" cy="4028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725204"/>
                <a:satOff val="14929"/>
                <a:lumOff val="3235"/>
                <a:alphaOff val="0"/>
                <a:shade val="51000"/>
                <a:satMod val="130000"/>
              </a:schemeClr>
            </a:gs>
            <a:gs pos="80000">
              <a:schemeClr val="accent5">
                <a:hueOff val="-3725204"/>
                <a:satOff val="14929"/>
                <a:lumOff val="3235"/>
                <a:alphaOff val="0"/>
                <a:shade val="93000"/>
                <a:satMod val="130000"/>
              </a:schemeClr>
            </a:gs>
            <a:gs pos="100000">
              <a:schemeClr val="accent5">
                <a:hueOff val="-3725204"/>
                <a:satOff val="14929"/>
                <a:lumOff val="3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5731876" y="4953997"/>
        <a:ext cx="223111" cy="241715"/>
      </dsp:txXfrm>
    </dsp:sp>
    <dsp:sp modelId="{B60B3DB5-8D09-42CC-8CD5-70E042B88BCB}">
      <dsp:nvSpPr>
        <dsp:cNvPr id="0" name=""/>
        <dsp:cNvSpPr/>
      </dsp:nvSpPr>
      <dsp:spPr>
        <a:xfrm>
          <a:off x="4515531" y="5091469"/>
          <a:ext cx="1193656" cy="1193656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Обоняния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690338" y="5266276"/>
        <a:ext cx="844042" cy="844042"/>
      </dsp:txXfrm>
    </dsp:sp>
    <dsp:sp modelId="{ADAD2AE8-25D0-44C4-BAAD-C55C6303B2CF}">
      <dsp:nvSpPr>
        <dsp:cNvPr id="0" name=""/>
        <dsp:cNvSpPr/>
      </dsp:nvSpPr>
      <dsp:spPr>
        <a:xfrm rot="10800000">
          <a:off x="4064497" y="5486868"/>
          <a:ext cx="318730" cy="4028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4160116" y="5567440"/>
        <a:ext cx="223111" cy="241715"/>
      </dsp:txXfrm>
    </dsp:sp>
    <dsp:sp modelId="{AFB745AF-6BBE-42EF-B855-064B58CF6F69}">
      <dsp:nvSpPr>
        <dsp:cNvPr id="0" name=""/>
        <dsp:cNvSpPr/>
      </dsp:nvSpPr>
      <dsp:spPr>
        <a:xfrm>
          <a:off x="2720496" y="5091469"/>
          <a:ext cx="1193656" cy="1193656"/>
        </a:xfrm>
        <a:prstGeom prst="ellipse">
          <a:avLst/>
        </a:prstGeom>
        <a:gradFill rotWithShape="0">
          <a:gsLst>
            <a:gs pos="0">
              <a:schemeClr val="accent5">
                <a:hueOff val="-6208672"/>
                <a:satOff val="24882"/>
                <a:lumOff val="5392"/>
                <a:alphaOff val="0"/>
                <a:shade val="51000"/>
                <a:satMod val="130000"/>
              </a:schemeClr>
            </a:gs>
            <a:gs pos="80000">
              <a:schemeClr val="accent5">
                <a:hueOff val="-6208672"/>
                <a:satOff val="24882"/>
                <a:lumOff val="5392"/>
                <a:alphaOff val="0"/>
                <a:shade val="93000"/>
                <a:satMod val="130000"/>
              </a:schemeClr>
            </a:gs>
            <a:gs pos="100000">
              <a:schemeClr val="accent5">
                <a:hueOff val="-6208672"/>
                <a:satOff val="24882"/>
                <a:lumOff val="5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Эталон </a:t>
          </a:r>
          <a:r>
            <a:rPr lang="ru-RU" sz="1100" kern="1200" dirty="0" err="1" smtClean="0">
              <a:solidFill>
                <a:schemeClr val="tx1"/>
              </a:solidFill>
            </a:rPr>
            <a:t>звукочастот-ной</a:t>
          </a:r>
          <a:r>
            <a:rPr lang="ru-RU" sz="1100" kern="1200" dirty="0" smtClean="0">
              <a:solidFill>
                <a:schemeClr val="tx1"/>
              </a:solidFill>
            </a:rPr>
            <a:t> </a:t>
          </a:r>
          <a:r>
            <a:rPr lang="ru-RU" sz="1100" kern="1200" dirty="0" err="1" smtClean="0">
              <a:solidFill>
                <a:schemeClr val="tx1"/>
              </a:solidFill>
            </a:rPr>
            <a:t>чувствитель-ности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2895303" y="5266276"/>
        <a:ext cx="844042" cy="844042"/>
      </dsp:txXfrm>
    </dsp:sp>
    <dsp:sp modelId="{E4F681ED-1FF4-4D8F-8351-564DDD4E71E3}">
      <dsp:nvSpPr>
        <dsp:cNvPr id="0" name=""/>
        <dsp:cNvSpPr/>
      </dsp:nvSpPr>
      <dsp:spPr>
        <a:xfrm rot="13200000">
          <a:off x="2477330" y="4915753"/>
          <a:ext cx="318730" cy="4028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208672"/>
                <a:satOff val="24882"/>
                <a:lumOff val="5392"/>
                <a:alphaOff val="0"/>
                <a:shade val="51000"/>
                <a:satMod val="130000"/>
              </a:schemeClr>
            </a:gs>
            <a:gs pos="80000">
              <a:schemeClr val="accent5">
                <a:hueOff val="-6208672"/>
                <a:satOff val="24882"/>
                <a:lumOff val="5392"/>
                <a:alphaOff val="0"/>
                <a:shade val="93000"/>
                <a:satMod val="130000"/>
              </a:schemeClr>
            </a:gs>
            <a:gs pos="100000">
              <a:schemeClr val="accent5">
                <a:hueOff val="-6208672"/>
                <a:satOff val="24882"/>
                <a:lumOff val="5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2561764" y="5027056"/>
        <a:ext cx="223111" cy="241715"/>
      </dsp:txXfrm>
    </dsp:sp>
    <dsp:sp modelId="{5F5E40F8-71DC-4078-9342-5B124D778513}">
      <dsp:nvSpPr>
        <dsp:cNvPr id="0" name=""/>
        <dsp:cNvSpPr/>
      </dsp:nvSpPr>
      <dsp:spPr>
        <a:xfrm>
          <a:off x="1345419" y="3937643"/>
          <a:ext cx="1193656" cy="1193656"/>
        </a:xfrm>
        <a:prstGeom prst="ellips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Времени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520226" y="4112450"/>
        <a:ext cx="844042" cy="844042"/>
      </dsp:txXfrm>
    </dsp:sp>
    <dsp:sp modelId="{A22F7C19-71DC-4153-8801-7FA97EC6BB51}">
      <dsp:nvSpPr>
        <dsp:cNvPr id="0" name=""/>
        <dsp:cNvSpPr/>
      </dsp:nvSpPr>
      <dsp:spPr>
        <a:xfrm rot="15600000">
          <a:off x="1628596" y="3458043"/>
          <a:ext cx="318730" cy="4028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1684708" y="3585698"/>
        <a:ext cx="223111" cy="241715"/>
      </dsp:txXfrm>
    </dsp:sp>
    <dsp:sp modelId="{47D31680-85BB-4390-852B-8DFCB0BD7D47}">
      <dsp:nvSpPr>
        <dsp:cNvPr id="0" name=""/>
        <dsp:cNvSpPr/>
      </dsp:nvSpPr>
      <dsp:spPr>
        <a:xfrm>
          <a:off x="1033714" y="2169878"/>
          <a:ext cx="1193656" cy="1193656"/>
        </a:xfrm>
        <a:prstGeom prst="ellipse">
          <a:avLst/>
        </a:prstGeom>
        <a:gradFill rotWithShape="0">
          <a:gsLst>
            <a:gs pos="0">
              <a:schemeClr val="accent5">
                <a:hueOff val="-8692142"/>
                <a:satOff val="34835"/>
                <a:lumOff val="7549"/>
                <a:alphaOff val="0"/>
                <a:shade val="51000"/>
                <a:satMod val="130000"/>
              </a:schemeClr>
            </a:gs>
            <a:gs pos="80000">
              <a:schemeClr val="accent5">
                <a:hueOff val="-8692142"/>
                <a:satOff val="34835"/>
                <a:lumOff val="7549"/>
                <a:alphaOff val="0"/>
                <a:shade val="93000"/>
                <a:satMod val="130000"/>
              </a:schemeClr>
            </a:gs>
            <a:gs pos="100000">
              <a:schemeClr val="accent5">
                <a:hueOff val="-8692142"/>
                <a:satOff val="34835"/>
                <a:lumOff val="7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Эталоны пространственных представлений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208521" y="2344685"/>
        <a:ext cx="844042" cy="844042"/>
      </dsp:txXfrm>
    </dsp:sp>
    <dsp:sp modelId="{D5BBC91C-32DB-4933-A0B0-C43A44BE0F48}">
      <dsp:nvSpPr>
        <dsp:cNvPr id="0" name=""/>
        <dsp:cNvSpPr/>
      </dsp:nvSpPr>
      <dsp:spPr>
        <a:xfrm rot="18000000">
          <a:off x="1915425" y="1795816"/>
          <a:ext cx="318730" cy="4028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8692142"/>
                <a:satOff val="34835"/>
                <a:lumOff val="7549"/>
                <a:alphaOff val="0"/>
                <a:shade val="51000"/>
                <a:satMod val="130000"/>
              </a:schemeClr>
            </a:gs>
            <a:gs pos="80000">
              <a:schemeClr val="accent5">
                <a:hueOff val="-8692142"/>
                <a:satOff val="34835"/>
                <a:lumOff val="7549"/>
                <a:alphaOff val="0"/>
                <a:shade val="93000"/>
                <a:satMod val="130000"/>
              </a:schemeClr>
            </a:gs>
            <a:gs pos="100000">
              <a:schemeClr val="accent5">
                <a:hueOff val="-8692142"/>
                <a:satOff val="34835"/>
                <a:lumOff val="7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1939330" y="1917792"/>
        <a:ext cx="223111" cy="241715"/>
      </dsp:txXfrm>
    </dsp:sp>
    <dsp:sp modelId="{98C3311F-F9D9-4199-8C68-A3C94EA705CB}">
      <dsp:nvSpPr>
        <dsp:cNvPr id="0" name=""/>
        <dsp:cNvSpPr/>
      </dsp:nvSpPr>
      <dsp:spPr>
        <a:xfrm>
          <a:off x="1931232" y="615332"/>
          <a:ext cx="1193656" cy="1193656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Эталоны осязания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106039" y="790139"/>
        <a:ext cx="844042" cy="844042"/>
      </dsp:txXfrm>
    </dsp:sp>
    <dsp:sp modelId="{3EB7C5BB-3B27-4083-AD29-A706138CE4F0}">
      <dsp:nvSpPr>
        <dsp:cNvPr id="0" name=""/>
        <dsp:cNvSpPr/>
      </dsp:nvSpPr>
      <dsp:spPr>
        <a:xfrm rot="20400000">
          <a:off x="3203609" y="706846"/>
          <a:ext cx="318730" cy="4028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206492" y="803770"/>
        <a:ext cx="223111" cy="241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BF2DA-4382-45FC-A9BE-7210C2C32569}">
      <dsp:nvSpPr>
        <dsp:cNvPr id="0" name=""/>
        <dsp:cNvSpPr/>
      </dsp:nvSpPr>
      <dsp:spPr>
        <a:xfrm>
          <a:off x="3308879" y="1299154"/>
          <a:ext cx="1740486" cy="174048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6E22C061-0E43-4A25-91BA-927879F17996}">
      <dsp:nvSpPr>
        <dsp:cNvPr id="0" name=""/>
        <dsp:cNvSpPr/>
      </dsp:nvSpPr>
      <dsp:spPr>
        <a:xfrm>
          <a:off x="3071836" y="-71444"/>
          <a:ext cx="2928956" cy="138660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1. </a:t>
          </a:r>
          <a:r>
            <a:rPr lang="ru-RU" sz="1800" b="0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Обследование предметов.</a:t>
          </a:r>
          <a:r>
            <a:rPr lang="ru-RU" sz="1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 </a:t>
          </a:r>
          <a:r>
            <a:rPr lang="ru-RU" sz="1200" kern="1200" dirty="0" smtClean="0"/>
            <a:t>Например: яблоко красное, круглое, большое, сладкое, ароматное.</a:t>
          </a:r>
          <a:endParaRPr lang="ru-RU" sz="1000" kern="1200" dirty="0"/>
        </a:p>
      </dsp:txBody>
      <dsp:txXfrm>
        <a:off x="3071836" y="-71444"/>
        <a:ext cx="2928956" cy="1386609"/>
      </dsp:txXfrm>
    </dsp:sp>
    <dsp:sp modelId="{133E5A92-7C09-4E42-B9EA-F031BAFF0FF6}">
      <dsp:nvSpPr>
        <dsp:cNvPr id="0" name=""/>
        <dsp:cNvSpPr/>
      </dsp:nvSpPr>
      <dsp:spPr>
        <a:xfrm>
          <a:off x="3873812" y="1625354"/>
          <a:ext cx="1740486" cy="174048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1F90D5CB-5C13-462A-A7EF-367E5D621B43}">
      <dsp:nvSpPr>
        <dsp:cNvPr id="0" name=""/>
        <dsp:cNvSpPr/>
      </dsp:nvSpPr>
      <dsp:spPr>
        <a:xfrm>
          <a:off x="6215114" y="1285882"/>
          <a:ext cx="2061751" cy="12980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2. </a:t>
          </a:r>
          <a:r>
            <a:rPr lang="ru-RU" sz="1600" b="0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Метод сенсорного развития мотивации обследования.</a:t>
          </a:r>
          <a:r>
            <a:rPr lang="ru-RU" sz="1200" b="0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 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Например: «Зачем надо проверять пальчиком землю у растений перед поливом?» Если земля сухая её надо полить; если земля твёрдая её надо подрыхлить, чтобы дышала земля и лучше проходила вода.</a:t>
          </a:r>
          <a:endParaRPr lang="ru-RU" sz="1200" kern="1200" dirty="0"/>
        </a:p>
      </dsp:txBody>
      <dsp:txXfrm>
        <a:off x="6215114" y="1285882"/>
        <a:ext cx="2061751" cy="1298028"/>
      </dsp:txXfrm>
    </dsp:sp>
    <dsp:sp modelId="{03EBCBD3-2853-4CC0-93BB-F1F3FF35B74A}">
      <dsp:nvSpPr>
        <dsp:cNvPr id="0" name=""/>
        <dsp:cNvSpPr/>
      </dsp:nvSpPr>
      <dsp:spPr>
        <a:xfrm>
          <a:off x="3873812" y="2277754"/>
          <a:ext cx="1740486" cy="1740486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CCFB5EBD-B9EB-46EF-9E42-2FDE4513D965}">
      <dsp:nvSpPr>
        <dsp:cNvPr id="0" name=""/>
        <dsp:cNvSpPr/>
      </dsp:nvSpPr>
      <dsp:spPr>
        <a:xfrm>
          <a:off x="5857915" y="3950163"/>
          <a:ext cx="2061751" cy="159327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3. </a:t>
          </a:r>
          <a:r>
            <a:rPr lang="ru-RU" sz="1600" b="0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Метод вербального обозначения всех качеств предмета. </a:t>
          </a:r>
          <a:r>
            <a:rPr lang="ru-RU" sz="1200" b="0" kern="1200" dirty="0" smtClean="0"/>
            <a:t> </a:t>
          </a:r>
          <a:r>
            <a:rPr lang="ru-RU" sz="1200" kern="1200" dirty="0" smtClean="0"/>
            <a:t>Педагог вместе с детьми проговаривает все свойства объекта или предмета при обследовании. Например, яблоко: форма- круглое, окраска- жёлтое, на вкус- сладкое, на запах- душистое, на ощупь- гладкое.</a:t>
          </a:r>
          <a:endParaRPr lang="ru-RU" sz="1200" kern="1200" dirty="0"/>
        </a:p>
      </dsp:txBody>
      <dsp:txXfrm>
        <a:off x="5857915" y="3950163"/>
        <a:ext cx="2061751" cy="1593270"/>
      </dsp:txXfrm>
    </dsp:sp>
    <dsp:sp modelId="{DBC0976D-109B-4582-AEDE-C162C865B543}">
      <dsp:nvSpPr>
        <dsp:cNvPr id="0" name=""/>
        <dsp:cNvSpPr/>
      </dsp:nvSpPr>
      <dsp:spPr>
        <a:xfrm>
          <a:off x="3357578" y="2592840"/>
          <a:ext cx="1740486" cy="174048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FAC2FF0F-6585-4496-B00D-C588D6C82A02}">
      <dsp:nvSpPr>
        <dsp:cNvPr id="0" name=""/>
        <dsp:cNvSpPr/>
      </dsp:nvSpPr>
      <dsp:spPr>
        <a:xfrm>
          <a:off x="889711" y="3992302"/>
          <a:ext cx="2110688" cy="13866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4. </a:t>
          </a:r>
          <a:r>
            <a:rPr lang="ru-RU" sz="1600" b="0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Метод сравнения. </a:t>
          </a:r>
          <a:r>
            <a:rPr lang="ru-RU" sz="1200" kern="1200" dirty="0" smtClean="0"/>
            <a:t>Например: сравниваем квадрат и круг методом наложения. Круг - круглый, катиться, нет углов. Квадрат - есть углы, все стороны равны, углы одинаковые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889711" y="3992302"/>
        <a:ext cx="2110688" cy="1386621"/>
      </dsp:txXfrm>
    </dsp:sp>
    <dsp:sp modelId="{4ACF3FF0-873E-49FE-9EAF-CE2131833AAF}">
      <dsp:nvSpPr>
        <dsp:cNvPr id="0" name=""/>
        <dsp:cNvSpPr/>
      </dsp:nvSpPr>
      <dsp:spPr>
        <a:xfrm>
          <a:off x="2743946" y="2277754"/>
          <a:ext cx="1740486" cy="1740486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D4D2757E-40CE-4EFC-84D5-6A7ACCC1DDC2}">
      <dsp:nvSpPr>
        <dsp:cNvPr id="0" name=""/>
        <dsp:cNvSpPr/>
      </dsp:nvSpPr>
      <dsp:spPr>
        <a:xfrm>
          <a:off x="214321" y="1449837"/>
          <a:ext cx="2061751" cy="145040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5. </a:t>
          </a:r>
          <a:r>
            <a:rPr lang="ru-RU" sz="1600" b="0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Метод упражнения, т.е. многократное повторение.</a:t>
          </a:r>
          <a:r>
            <a:rPr lang="ru-RU" sz="1000" b="0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 </a:t>
          </a:r>
          <a:r>
            <a:rPr lang="ru-RU" sz="1200" kern="1200" dirty="0" smtClean="0"/>
            <a:t>Например, найдите все предметы круглой формы, красного цвета и положите их на красный коврик.</a:t>
          </a:r>
          <a:endParaRPr lang="ru-RU" sz="1000" kern="1200" dirty="0"/>
        </a:p>
      </dsp:txBody>
      <dsp:txXfrm>
        <a:off x="214321" y="1449837"/>
        <a:ext cx="2061751" cy="1450405"/>
      </dsp:txXfrm>
    </dsp:sp>
    <dsp:sp modelId="{19DFAD2A-5A7D-4787-879E-00F9B12CE7FF}">
      <dsp:nvSpPr>
        <dsp:cNvPr id="0" name=""/>
        <dsp:cNvSpPr/>
      </dsp:nvSpPr>
      <dsp:spPr>
        <a:xfrm>
          <a:off x="2714636" y="1521273"/>
          <a:ext cx="1740486" cy="174048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48BBC964-CFF9-4A70-8652-CA2E0FBA1378}">
      <dsp:nvSpPr>
        <dsp:cNvPr id="0" name=""/>
        <dsp:cNvSpPr/>
      </dsp:nvSpPr>
      <dsp:spPr>
        <a:xfrm>
          <a:off x="553108" y="1128717"/>
          <a:ext cx="2061751" cy="145040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553108" y="1128717"/>
        <a:ext cx="2061751" cy="14504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27CF2-3A14-4C15-BD7C-C6945E87166E}">
      <dsp:nvSpPr>
        <dsp:cNvPr id="0" name=""/>
        <dsp:cNvSpPr/>
      </dsp:nvSpPr>
      <dsp:spPr>
        <a:xfrm>
          <a:off x="2828913" y="2766482"/>
          <a:ext cx="2571773" cy="2117836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Дидактические игры с предметами:</a:t>
          </a:r>
          <a:endParaRPr lang="ru-RU" sz="2000" kern="1200" dirty="0"/>
        </a:p>
      </dsp:txBody>
      <dsp:txXfrm>
        <a:off x="3205540" y="3076632"/>
        <a:ext cx="1818519" cy="1497536"/>
      </dsp:txXfrm>
    </dsp:sp>
    <dsp:sp modelId="{FB05DF4C-C163-4EAB-B342-FE69B2337A47}">
      <dsp:nvSpPr>
        <dsp:cNvPr id="0" name=""/>
        <dsp:cNvSpPr/>
      </dsp:nvSpPr>
      <dsp:spPr>
        <a:xfrm rot="10800000">
          <a:off x="1006602" y="3523608"/>
          <a:ext cx="1722084" cy="603583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F45ECC61-9AFB-480B-B79D-34406980C0B1}">
      <dsp:nvSpPr>
        <dsp:cNvPr id="0" name=""/>
        <dsp:cNvSpPr/>
      </dsp:nvSpPr>
      <dsp:spPr>
        <a:xfrm>
          <a:off x="630" y="3429023"/>
          <a:ext cx="2011944" cy="7927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Пирамидки</a:t>
          </a:r>
          <a:endParaRPr lang="ru-RU" sz="2100" kern="1200" dirty="0"/>
        </a:p>
      </dsp:txBody>
      <dsp:txXfrm>
        <a:off x="23849" y="3452242"/>
        <a:ext cx="1965506" cy="746316"/>
      </dsp:txXfrm>
    </dsp:sp>
    <dsp:sp modelId="{F6E5824B-37EE-41A1-8217-5B986758002F}">
      <dsp:nvSpPr>
        <dsp:cNvPr id="0" name=""/>
        <dsp:cNvSpPr/>
      </dsp:nvSpPr>
      <dsp:spPr>
        <a:xfrm rot="13462114">
          <a:off x="1985447" y="2148577"/>
          <a:ext cx="1447349" cy="603583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48F21A1C-B467-4EC6-8CB8-E17451AE3E2A}">
      <dsp:nvSpPr>
        <dsp:cNvPr id="0" name=""/>
        <dsp:cNvSpPr/>
      </dsp:nvSpPr>
      <dsp:spPr>
        <a:xfrm>
          <a:off x="1185826" y="1571632"/>
          <a:ext cx="2011944" cy="7453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Мозаика</a:t>
          </a:r>
          <a:endParaRPr lang="ru-RU" sz="2100" kern="1200" dirty="0"/>
        </a:p>
      </dsp:txBody>
      <dsp:txXfrm>
        <a:off x="1207658" y="1593464"/>
        <a:ext cx="1968280" cy="701721"/>
      </dsp:txXfrm>
    </dsp:sp>
    <dsp:sp modelId="{ED318393-9C6A-4E99-B8BE-F590E073AA53}">
      <dsp:nvSpPr>
        <dsp:cNvPr id="0" name=""/>
        <dsp:cNvSpPr/>
      </dsp:nvSpPr>
      <dsp:spPr>
        <a:xfrm rot="16206869">
          <a:off x="3238902" y="1482287"/>
          <a:ext cx="1759952" cy="603583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396E71E8-13D4-46F8-B678-00C9DF36B59F}">
      <dsp:nvSpPr>
        <dsp:cNvPr id="0" name=""/>
        <dsp:cNvSpPr/>
      </dsp:nvSpPr>
      <dsp:spPr>
        <a:xfrm>
          <a:off x="3114664" y="571514"/>
          <a:ext cx="2011944" cy="6651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Конструктор</a:t>
          </a:r>
          <a:endParaRPr lang="ru-RU" sz="2100" kern="1200" dirty="0"/>
        </a:p>
      </dsp:txBody>
      <dsp:txXfrm>
        <a:off x="3134146" y="590996"/>
        <a:ext cx="1972980" cy="626216"/>
      </dsp:txXfrm>
    </dsp:sp>
    <dsp:sp modelId="{9F0A5194-F8C3-4BA6-8090-C4B14BB83C66}">
      <dsp:nvSpPr>
        <dsp:cNvPr id="0" name=""/>
        <dsp:cNvSpPr/>
      </dsp:nvSpPr>
      <dsp:spPr>
        <a:xfrm rot="19062108">
          <a:off x="4842467" y="2155510"/>
          <a:ext cx="1551896" cy="603583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9F0901A4-B410-487D-AC77-F73E32E1D23F}">
      <dsp:nvSpPr>
        <dsp:cNvPr id="0" name=""/>
        <dsp:cNvSpPr/>
      </dsp:nvSpPr>
      <dsp:spPr>
        <a:xfrm>
          <a:off x="5186375" y="1571627"/>
          <a:ext cx="2011944" cy="7269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Игры с бусинками</a:t>
          </a:r>
          <a:endParaRPr lang="ru-RU" sz="2100" kern="1200" dirty="0"/>
        </a:p>
      </dsp:txBody>
      <dsp:txXfrm>
        <a:off x="5207666" y="1592918"/>
        <a:ext cx="1969362" cy="684357"/>
      </dsp:txXfrm>
    </dsp:sp>
    <dsp:sp modelId="{AEF8F8A2-8292-4AEF-9ACB-BF0AE932AA65}">
      <dsp:nvSpPr>
        <dsp:cNvPr id="0" name=""/>
        <dsp:cNvSpPr/>
      </dsp:nvSpPr>
      <dsp:spPr>
        <a:xfrm>
          <a:off x="5500913" y="3523608"/>
          <a:ext cx="1722084" cy="603583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B427C3A6-3CA7-4C77-A441-1CBE3C93CCF3}">
      <dsp:nvSpPr>
        <dsp:cNvPr id="0" name=""/>
        <dsp:cNvSpPr/>
      </dsp:nvSpPr>
      <dsp:spPr>
        <a:xfrm>
          <a:off x="6217025" y="3429023"/>
          <a:ext cx="2011944" cy="7927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Игры - шнуровки</a:t>
          </a:r>
          <a:endParaRPr lang="ru-RU" sz="2100" kern="1200" dirty="0"/>
        </a:p>
      </dsp:txBody>
      <dsp:txXfrm>
        <a:off x="6240244" y="3452242"/>
        <a:ext cx="1965506" cy="746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32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31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00108"/>
            <a:ext cx="7772400" cy="200026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Browallia New" pitchFamily="34" charset="-34"/>
              </a:rPr>
              <a:t>ПОЗНАВАТЕЛЬНОЕ РАЗВИТИЕ ДЕТЕЙ ОВЗ ПОСРЕДСТВОМ ИСПОЛЬЗОВАНИЯ ДИДАКТИЧЕСКИХ ИГР ПО СЕНСОРНОМУ РАЗВИТИЮ</a:t>
            </a:r>
            <a:endParaRPr lang="ru-RU" sz="3200" b="1" cap="all" dirty="0">
              <a:ln w="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Browallia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36" y="3571876"/>
            <a:ext cx="5572164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r"/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Подготовила:</a:t>
            </a:r>
            <a:endParaRPr lang="en-US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Л.Н.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Курашова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Учитель-дефектолог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285728"/>
            <a:ext cx="73581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400" dirty="0" smtClean="0"/>
              <a:t>Полевского муниципального округа Свердловской области</a:t>
            </a:r>
          </a:p>
          <a:p>
            <a:pPr algn="ctr"/>
            <a:r>
              <a:rPr lang="ru-RU" sz="1400" dirty="0" smtClean="0"/>
              <a:t>«Детский сад № 49 общеразвивающего вида»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15" y="4263709"/>
            <a:ext cx="3735249" cy="2160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50099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b="1" dirty="0" smtClean="0">
                <a:latin typeface="Constantia" pitchFamily="18" charset="0"/>
              </a:rPr>
              <a:t>Большую роль в развитии сенсорного воспитания играют  дидактические игры</a:t>
            </a:r>
            <a:r>
              <a:rPr lang="ru-RU" sz="4000" b="1" dirty="0" smtClean="0">
                <a:latin typeface="Constantia" pitchFamily="18" charset="0"/>
              </a:rPr>
              <a:t>.</a:t>
            </a:r>
            <a:r>
              <a:rPr lang="ru-RU" dirty="0" smtClean="0">
                <a:latin typeface="Constantia" pitchFamily="18" charset="0"/>
              </a:rPr>
              <a:t> 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435771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onstantia" pitchFamily="18" charset="0"/>
              </a:rPr>
              <a:t>     Использование дидактических игр расширяют представление малыша об окружающем мире, обучают ребёнка наблюдать и выделять характерные признаки предметов (величину, форму, цвет), а также устанавливать простейшие взаимосвязи.                                                                              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onstantia" pitchFamily="18" charset="0"/>
              </a:rPr>
              <a:t>     Игра – естественный способ развития ребенка.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onstantia" pitchFamily="18" charset="0"/>
              </a:rPr>
              <a:t>     В  процессе игры, дошкольники считают, складывают, вычитают, более того — решают разного рода логические задачи, формирующие определенные логические операции.     </a:t>
            </a:r>
            <a:r>
              <a:rPr lang="ru-RU" sz="2000" dirty="0" smtClean="0"/>
              <a:t>  </a:t>
            </a:r>
            <a:r>
              <a:rPr lang="ru-RU" dirty="0" smtClean="0"/>
              <a:t>                                                       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Exclamation-Mark-Background-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30654" cy="1428736"/>
          </a:xfrm>
          <a:prstGeom prst="rect">
            <a:avLst/>
          </a:prstGeom>
        </p:spPr>
      </p:pic>
      <p:pic>
        <p:nvPicPr>
          <p:cNvPr id="5" name="Рисунок 4" descr="image_attachment=fal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4125496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57232"/>
          <a:ext cx="8229600" cy="526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big-12044-2.jpg"/>
          <p:cNvPicPr>
            <a:picLocks noChangeAspect="1"/>
          </p:cNvPicPr>
          <p:nvPr/>
        </p:nvPicPr>
        <p:blipFill>
          <a:blip r:embed="rId7" cstate="print"/>
          <a:srcRect t="12502" r="-1" b="12499"/>
          <a:stretch>
            <a:fillRect/>
          </a:stretch>
        </p:blipFill>
        <p:spPr>
          <a:xfrm>
            <a:off x="3500430" y="142852"/>
            <a:ext cx="2143140" cy="1285860"/>
          </a:xfrm>
          <a:prstGeom prst="rect">
            <a:avLst/>
          </a:prstGeom>
        </p:spPr>
      </p:pic>
      <p:pic>
        <p:nvPicPr>
          <p:cNvPr id="6" name="Рисунок 5" descr="fine-motor-skills-c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0760" y="928670"/>
            <a:ext cx="2143140" cy="1429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6078203898.jpg"/>
          <p:cNvPicPr>
            <a:picLocks noChangeAspect="1"/>
          </p:cNvPicPr>
          <p:nvPr/>
        </p:nvPicPr>
        <p:blipFill>
          <a:blip r:embed="rId9" cstate="print"/>
          <a:srcRect t="10700" r="14664" b="9399"/>
          <a:stretch>
            <a:fillRect/>
          </a:stretch>
        </p:blipFill>
        <p:spPr>
          <a:xfrm>
            <a:off x="6072198" y="5097053"/>
            <a:ext cx="2071702" cy="1760947"/>
          </a:xfrm>
          <a:prstGeom prst="rect">
            <a:avLst/>
          </a:prstGeom>
        </p:spPr>
      </p:pic>
      <p:pic>
        <p:nvPicPr>
          <p:cNvPr id="8" name="Рисунок 7" descr="296-DIY-Pegboar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7224" y="357166"/>
            <a:ext cx="2071702" cy="2071702"/>
          </a:xfrm>
          <a:prstGeom prst="rect">
            <a:avLst/>
          </a:prstGeom>
        </p:spPr>
      </p:pic>
      <p:pic>
        <p:nvPicPr>
          <p:cNvPr id="9" name="Рисунок 8" descr="19679.jpg"/>
          <p:cNvPicPr>
            <a:picLocks noChangeAspect="1"/>
          </p:cNvPicPr>
          <p:nvPr/>
        </p:nvPicPr>
        <p:blipFill>
          <a:blip r:embed="rId11" cstate="print"/>
          <a:srcRect t="10714" r="1784" b="10713"/>
          <a:stretch>
            <a:fillRect/>
          </a:stretch>
        </p:blipFill>
        <p:spPr>
          <a:xfrm>
            <a:off x="1142976" y="5072074"/>
            <a:ext cx="1571636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Вывод: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8929718" cy="464347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</a:t>
            </a:r>
            <a:r>
              <a:rPr lang="ru-RU" sz="2800" dirty="0" smtClean="0">
                <a:latin typeface="Constantia" pitchFamily="18" charset="0"/>
              </a:rPr>
              <a:t>Сенсорное развитие составляет фундамент общего умственного развития. А  это очень важная, но не единственная сторона общего психического развития. Ребёнок должен развиваться гармонически, т.е. в умственном, нравственном, эстетическом и физическом отношениях.  </a:t>
            </a:r>
            <a:r>
              <a:rPr lang="ru-RU" dirty="0" smtClean="0"/>
              <a:t>        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3645024"/>
            <a:ext cx="3836803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4398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Constantia" pitchFamily="18" charset="0"/>
              </a:rPr>
              <a:t>Сенсорное воспитание -</a:t>
            </a:r>
            <a:r>
              <a:rPr lang="ru-RU" sz="2700" dirty="0" smtClean="0">
                <a:latin typeface="Constantia" pitchFamily="18" charset="0"/>
              </a:rPr>
              <a:t> это целенаправленный процесс развития ощущений, восприятия, чувств.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221457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b="1" dirty="0" smtClean="0">
                <a:latin typeface="Constantia" pitchFamily="18" charset="0"/>
              </a:rPr>
              <a:t>	Основой сенсорного воспитания являются</a:t>
            </a:r>
            <a:r>
              <a:rPr lang="ru-RU" sz="2400" dirty="0" smtClean="0">
                <a:latin typeface="Constantia" pitchFamily="18" charset="0"/>
              </a:rPr>
              <a:t> </a:t>
            </a:r>
            <a:r>
              <a:rPr lang="ru-RU" sz="2400" b="1" dirty="0" smtClean="0">
                <a:latin typeface="Constantia" pitchFamily="18" charset="0"/>
              </a:rPr>
              <a:t>анализаторы, органы чувств:</a:t>
            </a:r>
            <a:r>
              <a:rPr lang="ru-RU" sz="2400" dirty="0" smtClean="0">
                <a:latin typeface="Constantia" pitchFamily="18" charset="0"/>
              </a:rPr>
              <a:t> глаза, уши, нос, язык, тело (кожа), тактильные анализаторы (руки).  Они  обладают природными способностями определять:  </a:t>
            </a:r>
            <a:r>
              <a:rPr lang="ru-RU" sz="2400" b="1" dirty="0" smtClean="0">
                <a:latin typeface="Constantia" pitchFamily="18" charset="0"/>
              </a:rPr>
              <a:t>глаза</a:t>
            </a:r>
            <a:r>
              <a:rPr lang="ru-RU" sz="2400" dirty="0" smtClean="0">
                <a:latin typeface="Constantia" pitchFamily="18" charset="0"/>
              </a:rPr>
              <a:t> (цвет, форму, величину, пространственные отношения);  </a:t>
            </a:r>
            <a:r>
              <a:rPr lang="ru-RU" sz="2400" b="1" dirty="0" smtClean="0">
                <a:latin typeface="Constantia" pitchFamily="18" charset="0"/>
              </a:rPr>
              <a:t>ухо </a:t>
            </a:r>
            <a:r>
              <a:rPr lang="ru-RU" sz="2400" dirty="0" smtClean="0">
                <a:latin typeface="Constantia" pitchFamily="18" charset="0"/>
              </a:rPr>
              <a:t>(звуки); </a:t>
            </a:r>
            <a:r>
              <a:rPr lang="ru-RU" sz="2400" b="1" dirty="0" smtClean="0">
                <a:latin typeface="Constantia" pitchFamily="18" charset="0"/>
              </a:rPr>
              <a:t>нос</a:t>
            </a:r>
            <a:r>
              <a:rPr lang="ru-RU" sz="2400" dirty="0" smtClean="0">
                <a:latin typeface="Constantia" pitchFamily="18" charset="0"/>
              </a:rPr>
              <a:t> (запахи); </a:t>
            </a:r>
            <a:r>
              <a:rPr lang="ru-RU" sz="2400" b="1" dirty="0" smtClean="0">
                <a:latin typeface="Constantia" pitchFamily="18" charset="0"/>
              </a:rPr>
              <a:t>язык</a:t>
            </a:r>
            <a:r>
              <a:rPr lang="ru-RU" sz="2400" dirty="0" smtClean="0">
                <a:latin typeface="Constantia" pitchFamily="18" charset="0"/>
              </a:rPr>
              <a:t> (вкус); </a:t>
            </a:r>
            <a:r>
              <a:rPr lang="ru-RU" sz="2400" b="1" dirty="0" smtClean="0">
                <a:latin typeface="Constantia" pitchFamily="18" charset="0"/>
              </a:rPr>
              <a:t>тело</a:t>
            </a:r>
            <a:r>
              <a:rPr lang="ru-RU" sz="2400" dirty="0" smtClean="0">
                <a:latin typeface="Constantia" pitchFamily="18" charset="0"/>
              </a:rPr>
              <a:t> (внешние качества предмета и температуру, временные отношения). </a:t>
            </a:r>
            <a:endParaRPr lang="ru-RU" sz="2400" dirty="0">
              <a:latin typeface="Constantia" pitchFamily="18" charset="0"/>
            </a:endParaRPr>
          </a:p>
        </p:txBody>
      </p:sp>
      <p:pic>
        <p:nvPicPr>
          <p:cNvPr id="5" name="Рисунок 4" descr="4f729603c83b22d0b0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3500438"/>
            <a:ext cx="4690872" cy="3133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Главными задачами сенсорного воспитания являются: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1. Научить ребёнка наблюдать, рассматривать, прислушиваться, внимательно изучать окружающий мир.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 </a:t>
            </a:r>
            <a:r>
              <a:rPr lang="ru-RU" sz="2400" dirty="0" smtClean="0">
                <a:latin typeface="Constantia" pitchFamily="18" charset="0"/>
              </a:rPr>
              <a:t>Этому можно научить лишь через интерес, загадочность, </a:t>
            </a:r>
            <a:r>
              <a:rPr lang="ru-RU" sz="2400" dirty="0" smtClean="0">
                <a:latin typeface="Constantia" pitchFamily="18" charset="0"/>
              </a:rPr>
              <a:t>тайну</a:t>
            </a:r>
            <a:r>
              <a:rPr lang="ru-RU" sz="2400" dirty="0">
                <a:latin typeface="Constantia" pitchFamily="18" charset="0"/>
              </a:rPr>
              <a:t>.</a:t>
            </a:r>
            <a:endParaRPr lang="ru-RU" dirty="0"/>
          </a:p>
        </p:txBody>
      </p:sp>
      <p:sp>
        <p:nvSpPr>
          <p:cNvPr id="1026" name="AutoShape 2" descr="https://media.baamboozle.com/uploads/images/69723/1607323844_2037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1607323844_203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857604"/>
            <a:ext cx="4500594" cy="3000396"/>
          </a:xfrm>
          <a:prstGeom prst="rect">
            <a:avLst/>
          </a:prstGeom>
        </p:spPr>
      </p:pic>
      <p:pic>
        <p:nvPicPr>
          <p:cNvPr id="6" name="Рисунок 5" descr="ru131217II000fe51cd45b7d1eea84d24cafc96efee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214818"/>
            <a:ext cx="2836774" cy="2477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2. 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Научить ребёнка обследовать.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5"/>
            <a:ext cx="8229600" cy="42148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latin typeface="Constantia" pitchFamily="18" charset="0"/>
              </a:rPr>
              <a:t>Обследование осуществляется в три этапа</a:t>
            </a:r>
            <a:r>
              <a:rPr lang="ru-RU" sz="2400" dirty="0" smtClean="0">
                <a:latin typeface="Constantia" pitchFamily="18" charset="0"/>
              </a:rPr>
              <a:t>:</a:t>
            </a:r>
          </a:p>
          <a:p>
            <a:r>
              <a:rPr lang="ru-RU" sz="2400" dirty="0" smtClean="0">
                <a:latin typeface="Constantia" pitchFamily="18" charset="0"/>
              </a:rPr>
              <a:t>Учим ребёнка определять форму предмета в целом. Например: снеговик имеет несколько кругов разных размеров; </a:t>
            </a:r>
            <a:r>
              <a:rPr lang="ru-RU" sz="2400" dirty="0" err="1" smtClean="0">
                <a:latin typeface="Constantia" pitchFamily="18" charset="0"/>
              </a:rPr>
              <a:t>яблоко-круглое</a:t>
            </a:r>
            <a:r>
              <a:rPr lang="ru-RU" sz="2400" dirty="0" smtClean="0">
                <a:latin typeface="Constantia" pitchFamily="18" charset="0"/>
              </a:rPr>
              <a:t>.</a:t>
            </a:r>
          </a:p>
          <a:p>
            <a:r>
              <a:rPr lang="ru-RU" sz="2400" dirty="0" smtClean="0">
                <a:latin typeface="Constantia" pitchFamily="18" charset="0"/>
              </a:rPr>
              <a:t>Учим ребёнка выявлять форму, размер главных частей предмета. Например: у курицы есть голова, туловище, хвост.</a:t>
            </a:r>
          </a:p>
          <a:p>
            <a:r>
              <a:rPr lang="ru-RU" sz="2400" dirty="0" smtClean="0">
                <a:latin typeface="Constantia" pitchFamily="18" charset="0"/>
              </a:rPr>
              <a:t>Учим ребёнка выявлять второстепенные части предмета. Например: у курицы - клюв, глаза, крылья, ноги.</a:t>
            </a:r>
          </a:p>
          <a:p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28596" y="4714884"/>
            <a:ext cx="1000132" cy="857256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1714480" y="5000636"/>
            <a:ext cx="1000132" cy="2857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357422" y="5857868"/>
            <a:ext cx="1071570" cy="10001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857620" y="6143644"/>
            <a:ext cx="928694" cy="2857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4786322"/>
            <a:ext cx="928694" cy="8572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b39a68db7c1fd0c8c8a069b580b13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5857868"/>
            <a:ext cx="1000132" cy="1000132"/>
          </a:xfrm>
          <a:prstGeom prst="rect">
            <a:avLst/>
          </a:prstGeom>
        </p:spPr>
      </p:pic>
      <p:pic>
        <p:nvPicPr>
          <p:cNvPr id="10" name="Рисунок 9" descr="85579-400x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4572008"/>
            <a:ext cx="1143008" cy="1143008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5715008" y="5000636"/>
            <a:ext cx="1000132" cy="2857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dbi96psucua1vz4sy209w47zzv6rmf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4572008"/>
            <a:ext cx="1904981" cy="1428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85723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3. 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Формировать у детей сенсорные эталоны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400" dirty="0" smtClean="0"/>
              <a:t>Выделяют эталоны:</a:t>
            </a:r>
            <a:endParaRPr lang="ru-RU" sz="2400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285720" y="571480"/>
          <a:ext cx="8429684" cy="628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>
            <a:off x="5643570" y="642918"/>
            <a:ext cx="500066" cy="428628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714356"/>
            <a:ext cx="428628" cy="4286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786578" y="1142984"/>
            <a:ext cx="428628" cy="42862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7429520" y="2285992"/>
            <a:ext cx="500066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786710" y="3000372"/>
            <a:ext cx="428628" cy="35719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7715272" y="3714752"/>
            <a:ext cx="285752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vkusy.png"/>
          <p:cNvPicPr>
            <a:picLocks noChangeAspect="1"/>
          </p:cNvPicPr>
          <p:nvPr/>
        </p:nvPicPr>
        <p:blipFill>
          <a:blip r:embed="rId7" cstate="print"/>
          <a:srcRect r="83886" b="2851"/>
          <a:stretch>
            <a:fillRect/>
          </a:stretch>
        </p:blipFill>
        <p:spPr>
          <a:xfrm>
            <a:off x="7286644" y="4071942"/>
            <a:ext cx="642942" cy="642942"/>
          </a:xfrm>
          <a:prstGeom prst="rect">
            <a:avLst/>
          </a:prstGeom>
        </p:spPr>
      </p:pic>
      <p:pic>
        <p:nvPicPr>
          <p:cNvPr id="13" name="Рисунок 12" descr="vkusy.png"/>
          <p:cNvPicPr>
            <a:picLocks noChangeAspect="1"/>
          </p:cNvPicPr>
          <p:nvPr/>
        </p:nvPicPr>
        <p:blipFill>
          <a:blip r:embed="rId8" cstate="print"/>
          <a:srcRect l="15625" t="12318" r="67188"/>
          <a:stretch>
            <a:fillRect/>
          </a:stretch>
        </p:blipFill>
        <p:spPr>
          <a:xfrm>
            <a:off x="7429520" y="4786322"/>
            <a:ext cx="642931" cy="544012"/>
          </a:xfrm>
          <a:prstGeom prst="rect">
            <a:avLst/>
          </a:prstGeom>
        </p:spPr>
      </p:pic>
      <p:pic>
        <p:nvPicPr>
          <p:cNvPr id="14" name="Рисунок 13" descr="vkusy.png"/>
          <p:cNvPicPr>
            <a:picLocks noChangeAspect="1"/>
          </p:cNvPicPr>
          <p:nvPr/>
        </p:nvPicPr>
        <p:blipFill>
          <a:blip r:embed="rId9" cstate="print"/>
          <a:srcRect l="33593" t="-1813" r="49219" b="7608"/>
          <a:stretch>
            <a:fillRect/>
          </a:stretch>
        </p:blipFill>
        <p:spPr>
          <a:xfrm>
            <a:off x="7358082" y="5357826"/>
            <a:ext cx="550073" cy="500066"/>
          </a:xfrm>
          <a:prstGeom prst="rect">
            <a:avLst/>
          </a:prstGeom>
        </p:spPr>
      </p:pic>
      <p:pic>
        <p:nvPicPr>
          <p:cNvPr id="15" name="Рисунок 14" descr="vkusy.png"/>
          <p:cNvPicPr>
            <a:picLocks noChangeAspect="1"/>
          </p:cNvPicPr>
          <p:nvPr/>
        </p:nvPicPr>
        <p:blipFill>
          <a:blip r:embed="rId10" cstate="print"/>
          <a:srcRect l="50781" r="33594" b="7608"/>
          <a:stretch>
            <a:fillRect/>
          </a:stretch>
        </p:blipFill>
        <p:spPr>
          <a:xfrm>
            <a:off x="6786578" y="5715016"/>
            <a:ext cx="509877" cy="500066"/>
          </a:xfrm>
          <a:prstGeom prst="rect">
            <a:avLst/>
          </a:prstGeom>
        </p:spPr>
      </p:pic>
      <p:pic>
        <p:nvPicPr>
          <p:cNvPr id="16" name="Рисунок 15" descr="1606829259_1606829314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72198" y="6238871"/>
            <a:ext cx="928694" cy="619129"/>
          </a:xfrm>
          <a:prstGeom prst="rect">
            <a:avLst/>
          </a:prstGeom>
        </p:spPr>
      </p:pic>
      <p:pic>
        <p:nvPicPr>
          <p:cNvPr id="17" name="Рисунок 16" descr="1621202160_51465.jpe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14414" y="6018319"/>
            <a:ext cx="1714512" cy="839681"/>
          </a:xfrm>
          <a:prstGeom prst="rect">
            <a:avLst/>
          </a:prstGeom>
        </p:spPr>
      </p:pic>
      <p:pic>
        <p:nvPicPr>
          <p:cNvPr id="18" name="Рисунок 17" descr="1614598537_68-p-vremya-na-belom-fone-7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1472" y="4929198"/>
            <a:ext cx="930291" cy="928670"/>
          </a:xfrm>
          <a:prstGeom prst="rect">
            <a:avLst/>
          </a:prstGeom>
        </p:spPr>
      </p:pic>
      <p:sp>
        <p:nvSpPr>
          <p:cNvPr id="19" name="Стрелка вправо 18"/>
          <p:cNvSpPr/>
          <p:nvPr/>
        </p:nvSpPr>
        <p:spPr>
          <a:xfrm>
            <a:off x="1142976" y="2500306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857224" y="2857496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785786" y="3429000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0800000">
            <a:off x="1071538" y="3857628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9ad87d314ab16d0f4ae254d0a49f8130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14612" y="500042"/>
            <a:ext cx="693257" cy="689301"/>
          </a:xfrm>
          <a:prstGeom prst="rect">
            <a:avLst/>
          </a:prstGeom>
        </p:spPr>
      </p:pic>
      <p:pic>
        <p:nvPicPr>
          <p:cNvPr id="24" name="Рисунок 23" descr="1630663042_13-papik-pro-p-yezhik-detskii-risunok-13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714480" y="785794"/>
            <a:ext cx="642942" cy="515318"/>
          </a:xfrm>
          <a:prstGeom prst="rect">
            <a:avLst/>
          </a:prstGeom>
        </p:spPr>
      </p:pic>
      <p:pic>
        <p:nvPicPr>
          <p:cNvPr id="25" name="Рисунок 24" descr="1614553266_91-p-kartinki-na-belom-fone-krasivie-112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357290" y="1500174"/>
            <a:ext cx="676838" cy="674155"/>
          </a:xfrm>
          <a:prstGeom prst="rect">
            <a:avLst/>
          </a:prstGeom>
        </p:spPr>
      </p:pic>
      <p:pic>
        <p:nvPicPr>
          <p:cNvPr id="26" name="Рисунок 25" descr="Таблица-HTML-цветов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9896602">
            <a:off x="3071802" y="2428868"/>
            <a:ext cx="2714624" cy="2714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4. 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Формировать у детей умения использовать свои сенсорные навыки в разных видах деятельности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5186370" cy="484030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>
                <a:latin typeface="Constantia" pitchFamily="18" charset="0"/>
              </a:rPr>
              <a:t>Например: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i="1" dirty="0" smtClean="0">
                <a:latin typeface="Constantia" pitchFamily="18" charset="0"/>
              </a:rPr>
              <a:t>Математика.</a:t>
            </a:r>
            <a:r>
              <a:rPr lang="ru-RU" sz="2400" dirty="0" smtClean="0">
                <a:latin typeface="Constantia" pitchFamily="18" charset="0"/>
              </a:rPr>
              <a:t> </a:t>
            </a:r>
            <a:r>
              <a:rPr lang="ru-RU" sz="1800" dirty="0" smtClean="0">
                <a:latin typeface="Constantia" pitchFamily="18" charset="0"/>
              </a:rPr>
              <a:t>Усвоив эталоны величины большой, маленький, ребёнок может посчитать или разбить на две группы большие морковки и маленькие ягодки.</a:t>
            </a:r>
          </a:p>
          <a:p>
            <a:pPr lvl="0"/>
            <a:endParaRPr lang="ru-RU" sz="2400" i="1" dirty="0" smtClean="0">
              <a:latin typeface="Constantia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i="1" dirty="0" smtClean="0">
                <a:latin typeface="Constantia" pitchFamily="18" charset="0"/>
              </a:rPr>
              <a:t>Изобразительная деятельность.</a:t>
            </a:r>
            <a:r>
              <a:rPr lang="ru-RU" sz="2400" dirty="0" smtClean="0">
                <a:latin typeface="Constantia" pitchFamily="18" charset="0"/>
              </a:rPr>
              <a:t> </a:t>
            </a:r>
            <a:r>
              <a:rPr lang="ru-RU" sz="1800" dirty="0" smtClean="0">
                <a:latin typeface="Constantia" pitchFamily="18" charset="0"/>
              </a:rPr>
              <a:t>Усвоив тот или иной цвет в дидактической игре, ребёнок использует его в аппликации, рисовании овощей, фруктов и т.д.</a:t>
            </a:r>
            <a:endParaRPr lang="ru-RU" sz="2400" dirty="0" smtClean="0">
              <a:latin typeface="Constantia" pitchFamily="18" charset="0"/>
            </a:endParaRPr>
          </a:p>
          <a:p>
            <a:pPr lvl="0"/>
            <a:endParaRPr lang="ru-RU" sz="2400" i="1" dirty="0" smtClean="0">
              <a:latin typeface="Constantia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i="1" dirty="0" smtClean="0">
                <a:latin typeface="Constantia" pitchFamily="18" charset="0"/>
              </a:rPr>
              <a:t>Игра</a:t>
            </a:r>
            <a:r>
              <a:rPr lang="ru-RU" sz="2400" dirty="0" smtClean="0">
                <a:latin typeface="Constantia" pitchFamily="18" charset="0"/>
              </a:rPr>
              <a:t> «День рождения». </a:t>
            </a:r>
            <a:r>
              <a:rPr lang="ru-RU" sz="1800" dirty="0" smtClean="0">
                <a:latin typeface="Constantia" pitchFamily="18" charset="0"/>
              </a:rPr>
              <a:t>Ребёнок зная какие продукты сладкие, кислые, горькие, солёные будет правильно готовить угощение.</a:t>
            </a:r>
            <a:endParaRPr lang="ru-RU" sz="2400" dirty="0" smtClean="0">
              <a:latin typeface="Constantia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005878_4c_10.jpg"/>
          <p:cNvPicPr>
            <a:picLocks noChangeAspect="1"/>
          </p:cNvPicPr>
          <p:nvPr/>
        </p:nvPicPr>
        <p:blipFill>
          <a:blip r:embed="rId2" cstate="print"/>
          <a:srcRect l="2280" t="3421" r="1947" b="11048"/>
          <a:stretch>
            <a:fillRect/>
          </a:stretch>
        </p:blipFill>
        <p:spPr>
          <a:xfrm>
            <a:off x="5715008" y="1214422"/>
            <a:ext cx="3000396" cy="1785950"/>
          </a:xfrm>
          <a:prstGeom prst="rect">
            <a:avLst/>
          </a:prstGeom>
        </p:spPr>
      </p:pic>
      <p:pic>
        <p:nvPicPr>
          <p:cNvPr id="5" name="Рисунок 4" descr="b0a130b7d834f0b83218df2b235aa607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3000372"/>
            <a:ext cx="2643206" cy="1759642"/>
          </a:xfrm>
          <a:prstGeom prst="rect">
            <a:avLst/>
          </a:prstGeom>
        </p:spPr>
      </p:pic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5000636"/>
            <a:ext cx="2786082" cy="1567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решения задач сенсорного воспитания используют разнообразные методы: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253015"/>
              </p:ext>
            </p:extLst>
          </p:nvPr>
        </p:nvGraphicFramePr>
        <p:xfrm>
          <a:off x="214282" y="928670"/>
          <a:ext cx="835824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сенсорного воспитания детей необходимо создавать нужные условия: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5857884" cy="55721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Constantia" pitchFamily="18" charset="0"/>
              </a:rPr>
              <a:t>Разнообразная содержательная детская деятельность.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Constantia" pitchFamily="18" charset="0"/>
              </a:rPr>
              <a:t>Богатая предметно - развивающая среда (оснащение уголков).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Constantia" pitchFamily="18" charset="0"/>
              </a:rPr>
              <a:t>Систематическое руководство сенсорным развитием детей, в результате которого дети должны знать все эталоны системы, уметь обследовать.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Constantia" pitchFamily="18" charset="0"/>
              </a:rPr>
              <a:t>Наличие материала </a:t>
            </a:r>
            <a:r>
              <a:rPr lang="ru-RU" sz="2400" dirty="0" err="1" smtClean="0">
                <a:latin typeface="Constantia" pitchFamily="18" charset="0"/>
              </a:rPr>
              <a:t>Монтессори</a:t>
            </a:r>
            <a:r>
              <a:rPr lang="ru-RU" sz="2400" dirty="0" smtClean="0">
                <a:latin typeface="Constantia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Constantia" pitchFamily="18" charset="0"/>
              </a:rPr>
              <a:t>Особая роль в сенсорном воспитании детей принадлежит природе. </a:t>
            </a:r>
            <a:endParaRPr lang="ru-RU" sz="2400" dirty="0">
              <a:latin typeface="Constantia" pitchFamily="18" charset="0"/>
            </a:endParaRPr>
          </a:p>
        </p:txBody>
      </p:sp>
      <p:pic>
        <p:nvPicPr>
          <p:cNvPr id="4" name="Рисунок 3" descr="7602dc40c2384d6f30ed79d6d5d9a6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1071546"/>
            <a:ext cx="2285990" cy="1714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-nabor-frebelya-400x400.jpg"/>
          <p:cNvPicPr>
            <a:picLocks noChangeAspect="1"/>
          </p:cNvPicPr>
          <p:nvPr/>
        </p:nvPicPr>
        <p:blipFill>
          <a:blip r:embed="rId3"/>
          <a:srcRect l="3750" t="20000" b="31250"/>
          <a:stretch>
            <a:fillRect/>
          </a:stretch>
        </p:blipFill>
        <p:spPr>
          <a:xfrm>
            <a:off x="5715008" y="2857496"/>
            <a:ext cx="324399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120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4786322"/>
            <a:ext cx="2500330" cy="1667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9"/>
            <a:ext cx="8472518" cy="307183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i="1" dirty="0" smtClean="0">
                <a:latin typeface="Constantia" pitchFamily="18" charset="0"/>
              </a:rPr>
              <a:t>	Таким образом, чем больше органов чувств задействовано в познании, тем больше признаков и свойств выделяет ребёнок в объекте, явлении, а следовательно, тем богаче становятся его представления, знания, умения и навыки. Это способствует полноценному развитию ребёнка.</a:t>
            </a:r>
          </a:p>
          <a:p>
            <a:pPr algn="just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573016"/>
            <a:ext cx="3836803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266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Browallia New</vt:lpstr>
      <vt:lpstr>Calibri</vt:lpstr>
      <vt:lpstr>Constantia</vt:lpstr>
      <vt:lpstr>Wingdings</vt:lpstr>
      <vt:lpstr>Тема Office</vt:lpstr>
      <vt:lpstr> ПОЗНАВАТЕЛЬНОЕ РАЗВИТИЕ ДЕТЕЙ ОВЗ ПОСРЕДСТВОМ ИСПОЛЬЗОВАНИЯ ДИДАКТИЧЕСКИХ ИГР ПО СЕНСОРНОМУ РАЗВИТИЮ</vt:lpstr>
      <vt:lpstr>Сенсорное воспитание - это целенаправленный процесс развития ощущений, восприятия, чувств. </vt:lpstr>
      <vt:lpstr>Главными задачами сенсорного воспитания являются:  </vt:lpstr>
      <vt:lpstr>2. Научить ребёнка обследовать. </vt:lpstr>
      <vt:lpstr>3. Формировать у детей сенсорные эталоны. Выделяют эталоны:</vt:lpstr>
      <vt:lpstr>4. Формировать у детей умения использовать свои сенсорные навыки в разных видах деятельности.</vt:lpstr>
      <vt:lpstr>Для решения задач сенсорного воспитания используют разнообразные методы: </vt:lpstr>
      <vt:lpstr>Для сенсорного воспитания детей необходимо создавать нужные условия: </vt:lpstr>
      <vt:lpstr>Презентация PowerPoint</vt:lpstr>
      <vt:lpstr>Большую роль в развитии сенсорного воспитания играют  дидактические игры. </vt:lpstr>
      <vt:lpstr>Презентация PowerPoint</vt:lpstr>
      <vt:lpstr>Вывод: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subject>Кл. ч. Гражданской обороне 80 лет.</dc:subject>
  <dc:creator>Скитиба О. В.</dc:creator>
  <cp:lastModifiedBy>Пользователь</cp:lastModifiedBy>
  <cp:revision>108</cp:revision>
  <dcterms:modified xsi:type="dcterms:W3CDTF">2025-12-01T11:59:57Z</dcterms:modified>
</cp:coreProperties>
</file>