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61" r:id="rId2"/>
    <p:sldId id="262" r:id="rId3"/>
    <p:sldId id="257" r:id="rId4"/>
    <p:sldId id="259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 autoAdjust="0"/>
    <p:restoredTop sz="94630" autoAdjust="0"/>
  </p:normalViewPr>
  <p:slideViewPr>
    <p:cSldViewPr>
      <p:cViewPr varScale="1">
        <p:scale>
          <a:sx n="93" d="100"/>
          <a:sy n="93" d="100"/>
        </p:scale>
        <p:origin x="-2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F3C8E-BF1A-4E7E-9837-4FA48401ABB9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BC89B-DA47-4951-8BD9-91D622AE63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Называем первый звук в слове КОТ, даем ему характеристику, каким цветом обозначаем – клик</a:t>
            </a:r>
            <a:r>
              <a:rPr lang="ru-RU" baseline="0" dirty="0" smtClean="0"/>
              <a:t> мышкой, синий квадрат встает на первое место. Также поступаем с двумя другими звуками. Зеленый квадрат остается невостребованным.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BC89B-DA47-4951-8BD9-91D622AE630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Слово КОТ нужно превратить в слово КРОТ. Сначала обговорить и обсудить ситуацию. Клик- отодвигается последний синий квадрат, клик- отодвигается красный квадрат, клик- добавляется синий квадрат, клик- улетает картинка кота, клик- появляется картинка крота. День за днём, за годом год </a:t>
            </a:r>
            <a:r>
              <a:rPr lang="ru-RU" baseline="0" dirty="0" smtClean="0"/>
              <a:t> х</a:t>
            </a:r>
            <a:r>
              <a:rPr lang="ru-RU" dirty="0" smtClean="0"/>
              <a:t>од подземный роет крот. </a:t>
            </a:r>
          </a:p>
          <a:p>
            <a:r>
              <a:rPr lang="ru-RU" dirty="0" smtClean="0"/>
              <a:t>Две передних быстрых лапки у крота, как две лопатки.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BC89B-DA47-4951-8BD9-91D622AE630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res?q=%D0%BA%D0%B0%D1%80%D1%82%D0%B8%D0%BD%D0%BA%D0%B8+%D0%BA%D0%BE%D1%88%D0%BA%D0%B0&amp;hl=ru&amp;newwindow=1&amp;sa=X&amp;biw=904&amp;bih=528&amp;tbm=isch&amp;prmd=imvns&amp;tbnid=I3ouKtpK5BkyAM:&amp;imgrefurl=http://cat.dacha-dom.ru/food.html&amp;docid=i7g_3JGXoK-EXM&amp;imgurl=http://cat.dacha-dom.ru/food.jpg&amp;w=400&amp;h=444&amp;ei=gASXTqSLF4bl4QTCwOGpBA&amp;zoom=1&amp;iact=rc&amp;dur=0&amp;sig=100755099233662484981&amp;page=26&amp;tbnh=141&amp;tbnw=105&amp;start=198&amp;ndsp=8&amp;ved=1t:429,r:3,s:198&amp;tx=59&amp;ty=6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res?q=%D0%BA%D0%B0%D1%80%D1%82%D0%B8%D0%BD%D0%BA%D0%B8+%D0%BA%D0%BE%D1%88%D0%BA%D0%B0&amp;hl=ru&amp;newwindow=1&amp;sa=X&amp;biw=904&amp;bih=528&amp;tbm=isch&amp;prmd=imvns&amp;tbnid=I3ouKtpK5BkyAM:&amp;imgrefurl=http://cat.dacha-dom.ru/food.html&amp;docid=i7g_3JGXoK-EXM&amp;imgurl=http://cat.dacha-dom.ru/food.jpg&amp;w=400&amp;h=444&amp;ei=gASXTqSLF4bl4QTCwOGpBA&amp;zoom=1&amp;iact=rc&amp;dur=0&amp;sig=100755099233662484981&amp;page=26&amp;tbnh=141&amp;tbnw=105&amp;start=198&amp;ndsp=8&amp;ved=1t:429,r:3,s:198&amp;tx=59&amp;ty=6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5"/>
            <a:ext cx="8640960" cy="2232247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КОТ и КРОТ</a:t>
            </a:r>
            <a:endParaRPr lang="ru-RU" sz="96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8868"/>
            <a:ext cx="8208912" cy="4429132"/>
          </a:xfrm>
        </p:spPr>
        <p:txBody>
          <a:bodyPr>
            <a:normAutofit fontScale="85000" lnSpcReduction="20000"/>
          </a:bodyPr>
          <a:lstStyle/>
          <a:p>
            <a:r>
              <a:rPr lang="ru-RU" sz="5200" b="1" dirty="0" smtClean="0">
                <a:solidFill>
                  <a:srgbClr val="0070C0"/>
                </a:solidFill>
              </a:rPr>
              <a:t>Игра на формирование навыков</a:t>
            </a:r>
          </a:p>
          <a:p>
            <a:r>
              <a:rPr lang="ru-RU" sz="5200" b="1" dirty="0" smtClean="0">
                <a:solidFill>
                  <a:srgbClr val="0070C0"/>
                </a:solidFill>
              </a:rPr>
              <a:t> звукового анализа и синтеза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Составитель: 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БАЛАКИНА А.С.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Учитель- логопед</a:t>
            </a:r>
          </a:p>
          <a:p>
            <a:pPr algn="r"/>
            <a:endParaRPr lang="ru-RU" sz="3600" b="1" dirty="0" smtClean="0">
              <a:solidFill>
                <a:schemeClr val="tx1"/>
              </a:solidFill>
            </a:endParaRPr>
          </a:p>
          <a:p>
            <a:pPr algn="r"/>
            <a:r>
              <a:rPr lang="ru-RU" sz="2600" b="1" dirty="0" smtClean="0">
                <a:solidFill>
                  <a:schemeClr val="tx1"/>
                </a:solidFill>
              </a:rPr>
              <a:t>МБДОУ ПГО «Детский сад № 49 </a:t>
            </a:r>
            <a:r>
              <a:rPr lang="ru-RU" sz="2600" b="1" dirty="0" err="1" smtClean="0">
                <a:solidFill>
                  <a:schemeClr val="tx1"/>
                </a:solidFill>
              </a:rPr>
              <a:t>общеразвивающего</a:t>
            </a:r>
            <a:r>
              <a:rPr lang="ru-RU" sz="2600" b="1" dirty="0" smtClean="0">
                <a:solidFill>
                  <a:schemeClr val="tx1"/>
                </a:solidFill>
              </a:rPr>
              <a:t> вида»</a:t>
            </a:r>
          </a:p>
          <a:p>
            <a:r>
              <a:rPr lang="ru-RU" sz="2600" b="1" dirty="0">
                <a:solidFill>
                  <a:schemeClr val="tx1"/>
                </a:solidFill>
              </a:rPr>
              <a:t>г</a:t>
            </a:r>
            <a:r>
              <a:rPr lang="ru-RU" sz="2600" b="1" dirty="0" smtClean="0">
                <a:solidFill>
                  <a:schemeClr val="tx1"/>
                </a:solidFill>
              </a:rPr>
              <a:t>. Полевской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2015 г.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Описание игры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980728"/>
            <a:ext cx="7581528" cy="561662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/>
              <a:t>    </a:t>
            </a:r>
            <a:r>
              <a:rPr lang="ru-RU" sz="4200" dirty="0" smtClean="0"/>
              <a:t>Введение в игру: </a:t>
            </a:r>
          </a:p>
          <a:p>
            <a:pPr>
              <a:buNone/>
            </a:pPr>
            <a:r>
              <a:rPr lang="ru-RU" sz="4200" dirty="0" smtClean="0"/>
              <a:t>    Жил – был КОТ, он очень любил свое слово. Кот знал каждый звук в слове. </a:t>
            </a:r>
          </a:p>
          <a:p>
            <a:pPr>
              <a:buNone/>
            </a:pPr>
            <a:r>
              <a:rPr lang="ru-RU" sz="4200" dirty="0" smtClean="0"/>
              <a:t>Игровое задание: поможем коту обозначить все звуки из слова </a:t>
            </a:r>
            <a:r>
              <a:rPr lang="ru-RU" sz="4200" i="1" dirty="0" smtClean="0"/>
              <a:t>КОТ</a:t>
            </a:r>
            <a:r>
              <a:rPr lang="ru-RU" sz="4200" dirty="0" smtClean="0"/>
              <a:t> нужным цветом.</a:t>
            </a:r>
          </a:p>
          <a:p>
            <a:pPr>
              <a:buNone/>
            </a:pPr>
            <a:r>
              <a:rPr lang="ru-RU" sz="4200" dirty="0" smtClean="0"/>
              <a:t>Игровое действие: </a:t>
            </a:r>
          </a:p>
          <a:p>
            <a:pPr>
              <a:buNone/>
            </a:pPr>
            <a:r>
              <a:rPr lang="ru-RU" sz="4200" dirty="0" smtClean="0"/>
              <a:t>3 слайд. Называем первый звук в слове КОТ, даем ему характеристику, каким цветом обозначаем – клик</a:t>
            </a:r>
            <a:r>
              <a:rPr lang="ru-RU" sz="4200" baseline="0" dirty="0" smtClean="0"/>
              <a:t> мышкой, синий квадрат встает на первое место. Также поступаем с двумя другими звуками. Зеленый квадрат остается невостребованным.</a:t>
            </a:r>
          </a:p>
          <a:p>
            <a:pPr>
              <a:buNone/>
            </a:pPr>
            <a:r>
              <a:rPr lang="ru-RU" sz="4200" dirty="0" smtClean="0"/>
              <a:t>4слайд</a:t>
            </a:r>
            <a:r>
              <a:rPr lang="ru-RU" sz="4200" dirty="0" smtClean="0"/>
              <a:t>. Слово КОТ нужно превратить в слово КРОТ. Сначала обговорить и обсудить ситуацию. Клик- отодвигается последний синий квадрат, клик- отодвигается красный квадрат, клик- добавляется синий квадрат, клик- улетает картинка кота, клик- появляется картинка крота. Можно прочесть стихи про крота (примечание к слайду)</a:t>
            </a:r>
          </a:p>
          <a:p>
            <a:pPr>
              <a:buNone/>
            </a:pPr>
            <a:r>
              <a:rPr lang="ru-RU" sz="4200" dirty="0" smtClean="0"/>
              <a:t>5 </a:t>
            </a:r>
            <a:r>
              <a:rPr lang="ru-RU" sz="4200" dirty="0" smtClean="0"/>
              <a:t>слайд- Кот и крот подружились.</a:t>
            </a:r>
          </a:p>
          <a:p>
            <a:pPr>
              <a:buNone/>
            </a:pPr>
            <a:endParaRPr lang="ru-RU" sz="4200" dirty="0" smtClean="0"/>
          </a:p>
          <a:p>
            <a:pPr>
              <a:buNone/>
            </a:pPr>
            <a:endParaRPr lang="ru-RU" sz="4200" dirty="0" smtClean="0"/>
          </a:p>
          <a:p>
            <a:pPr>
              <a:buNone/>
            </a:pPr>
            <a:endParaRPr lang="ru-RU" sz="4200" dirty="0" smtClean="0"/>
          </a:p>
          <a:p>
            <a:pPr>
              <a:buNone/>
            </a:pPr>
            <a:endParaRPr lang="ru-RU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786578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2857496"/>
            <a:ext cx="1428760" cy="1143008"/>
          </a:xfrm>
          <a:prstGeom prst="rect">
            <a:avLst/>
          </a:prstGeom>
          <a:solidFill>
            <a:srgbClr val="FF0000"/>
          </a:solidFill>
          <a:ln cmpd="tri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28596" y="5929330"/>
            <a:ext cx="5286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http://t2.gstatic.com/images?q=tbn:ANd9GcR7B44c9rHnhoY8unDeMwi9fQEIkdkRTmDEeqVwSlD62d0c-SlknRXQBZ5v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214422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000892" y="2428868"/>
            <a:ext cx="1428760" cy="11430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209 L -0.47848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03148 C -0.12309 0.12292 -0.23958 0.21458 -0.28854 0.25208 C -0.3375 0.28958 -0.29722 0.25301 -0.30052 0.25694 C -0.30382 0.26088 -0.30885 0.27523 -0.30885 0.27593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L -0.25 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29058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3108" y="4714884"/>
            <a:ext cx="142876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28596" y="5929330"/>
            <a:ext cx="5286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http://t2.gstatic.com/images?q=tbn:ANd9GcR7B44c9rHnhoY8unDeMwi9fQEIkdkRTmDEeqVwSlD62d0c-SlknRXQBZ5v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214422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643570" y="2357430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143768" y="1571612"/>
            <a:ext cx="142876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072330" y="3214686"/>
            <a:ext cx="1428760" cy="11430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908720"/>
            <a:ext cx="475252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17726 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49 3.33333E-6 L 0.18351 3.3333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76 -0.00069 C -0.1941 0.14352 -0.32708 0.28866 -0.38038 0.3458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КОТ вернулся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 потом подружился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КРОТ с КОТОМ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i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3140968"/>
            <a:ext cx="4775402" cy="2876748"/>
          </a:xfrm>
        </p:spPr>
      </p:pic>
      <p:pic>
        <p:nvPicPr>
          <p:cNvPr id="10" name="Содержимое 9" descr="1310630319_060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788024" y="3429000"/>
            <a:ext cx="4038600" cy="25225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Arial Black" pitchFamily="34" charset="0"/>
              </a:rPr>
              <a:t>ВСЕМ СПАСИБО!!!</a:t>
            </a:r>
            <a:endParaRPr lang="ru-RU" sz="8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284</Words>
  <Application>Microsoft Office PowerPoint</Application>
  <PresentationFormat>Экран (4:3)</PresentationFormat>
  <Paragraphs>27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КОТ и КРОТ</vt:lpstr>
      <vt:lpstr>Описание игры</vt:lpstr>
      <vt:lpstr>Слайд 3</vt:lpstr>
      <vt:lpstr>Слайд 4</vt:lpstr>
      <vt:lpstr>КОТ вернулся  и потом подружился  КРОТ с КОТОМ</vt:lpstr>
      <vt:lpstr>ВСЕМ СПАСИБО!!!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35</cp:revision>
  <dcterms:modified xsi:type="dcterms:W3CDTF">2015-02-16T14:02:13Z</dcterms:modified>
</cp:coreProperties>
</file>