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EB9B282-4A23-4C72-9901-959F3DBD3B6C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9D28D16-63E8-4729-A479-579F7BC9933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1285860"/>
            <a:ext cx="65722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Возрастная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периодизация (кризисы) </a:t>
            </a:r>
          </a:p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по Л.С. </a:t>
            </a:r>
            <a:r>
              <a:rPr lang="ru-RU" sz="36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Выготскому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715140" y="3571876"/>
            <a:ext cx="19255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Подготовила:</a:t>
            </a:r>
          </a:p>
          <a:p>
            <a:r>
              <a:rPr lang="ru-RU" dirty="0" smtClean="0"/>
              <a:t>Крутикова И.В.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85918" y="357166"/>
            <a:ext cx="7143800" cy="526297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 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 	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Кризис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это закономерный этап в жизни каждого человека, переход на качественно новый уровень развития.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Кризис возникает там, где появляются новые потребности, а старые формы их удовлетворения перестают выполнять свои функции и уже не помогают, а чаще даже мешают развитию. 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Соответственно вышеописанным периодам в жизни ребёнка, Л.С.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Выготский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выделил следующие возрастные кризисы детей: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214290"/>
            <a:ext cx="70009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Кризис новорожденности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Младший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возраст (2 месяца - 1 год). 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Связан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резким изменением условий жизни. Ребенок из комфортных привычных условий жизни попадает в тяжелые (новое питание,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дыхание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Адаптация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ребенка к новым условиям жизни.</a:t>
            </a:r>
          </a:p>
        </p:txBody>
      </p:sp>
      <p:sp>
        <p:nvSpPr>
          <p:cNvPr id="614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7" name="Picture 3" descr="C:\Users\User\Desktop\2237a3e2b5b2ed9f7131a48af012461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786058"/>
            <a:ext cx="3643338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285728"/>
            <a:ext cx="735811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Кризис 1 года.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Раннее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детство (1-3 года). 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Деятельность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предметно-орудийная. Появляются жест, ходьба, речь.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Возрастает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самостоятельность, активность игровых и предметных действий, их разнообразие и овладение новыми способами, и основное – стремление все делать самому, даже при отсутствии соответствующих умений.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Нарастает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избирательность в отношениях с разными взрослыми; наблюдаются неприязнь и недоверчивость к посторонним взрослым, повышенная требовательность и порой агрессивность в отношениях с близкими.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Стремление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ребенка отстоять свою независимость и утвердить свое право на самостоятельность проявляется и в повышенной обидчивости ребенка, и в протестах против взрослых, и в настойчивых требованиях выполнения его желаний.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285728"/>
            <a:ext cx="742955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Кризис 3 лет. 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Дошкольный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возраст (3-7 лет). 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Тенденция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эмансипации (отделению от взрослого) и тенденция не к аффективной (эмоциональной), а к волевой форме поведения. Возникновение "Я сам". Ребенок проявляет строптивость, упрямство, негативизм, капризность, своеволие, бунт (ссорится, ведет себя агрессивно), обесценивание ребенком личности близких (обзывание родителей, отказывается играть).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Теперь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малыш не просто изучает мир, он хочет взаимодействовать с ним. И хочет взаимодействовать самостоятельно, совершенно </a:t>
            </a:r>
            <a:r>
              <a:rPr lang="ru-RU" dirty="0"/>
              <a:t>не соизмеряя собственные желания и возможности.</a:t>
            </a:r>
          </a:p>
        </p:txBody>
      </p:sp>
      <p:pic>
        <p:nvPicPr>
          <p:cNvPr id="4097" name="Picture 1" descr="C:\Users\User\Desktop\U6RgmRlBHVwyHNECCldN7mY8ldpV4MYMnlBVzxk_iDCabXif-At1f3l8M_zuTTaLe4Ny_-l2sfY9LV2v9BKLor7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929066"/>
            <a:ext cx="3372374" cy="28046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17693"/>
            <a:ext cx="8715436" cy="61709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Кризис 7 лет. 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Школьный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возраст (8-12 лет). 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Утрата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детской непосредственности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(ребенок начинает безо всяких причин кривляться, манерничать, капризничать).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становится трудновоспитуемым,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перестает следовать хорошо знакомым, привычным нормам поведения (особенно когда дело касается выполнения повседневных бытовых требований).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Возникновение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обобщений, логики чувств,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переживания приобретают смысл,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появляется самооценка.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Кризис семи лет основывается на переходе с одной ведущей деятельности на другую: от игровой к учебной.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Потеря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непосредственности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(между желанием и действием вклинивается переживание того, какое значение это действие будет иметь для ребенка).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Происходят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 существенные изменения в эмоционально-мотивационной сфере. Отдельные эмоции и чувства, которые испытывал ребенок четырех лет, были мимолетными, ситуативными, не оставляли заметного следа в его памяти.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Впервые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возникает обобщение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переживаний -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успехи и неудач, которые переживает ребенок в каких-либо ситуациях (учеба, продуктивные виды деятельности, общение), приводят к формированию чувства неполноценности или напротив, чувства собственной значимости, умелости, компетентности.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214290"/>
            <a:ext cx="8643998" cy="606319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Кризис 13 лет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Пубертатный возраст (14-18 лет).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Чувство взрослости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ощущение своей личности, развитие самосознания.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категоричность высказываний и суждений;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желание быть признанным и оцененным другими, сочетающееся с показной независимостью;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борьба с авторитетами и обожествление кумиров;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грубость и бесцеремонность сочетается с собственной ранимостью, колебаниями ожиданий – от сияющего оптимизма к самому мрачному пессимизму (перепады настроения);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обостряется чувствительность к оценке другими его внешности, способностей, силы, умений и все это сочетается с излишней самоуверенностью.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Кризис подросткового возраста является самым острым и длительным. Связано это с воздействием на подростка целого ряда гормональных, психологических и социальных факторов.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728" y="285728"/>
            <a:ext cx="7500958" cy="61247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Переход к каждому из этих периодов сопровождается кризисом развития. 	Возрастные кризисы детей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(от греч.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krisis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переломный момент, исход)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проблемный период в развитии ребенка, переход от одного возрастного этапа к другому. 	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Возрастные кризисы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особые, относительно непродолжительные по времени (до года) периоды онтогенеза, характеризующиеся резкими психическими изменениями. Относятся к нормативным процессам, необходимым для нормального поступательного хода личностного развития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(Э.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Эриксон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000364" y="2071678"/>
            <a:ext cx="400052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14300" algn="l"/>
                <a:tab pos="630238" algn="l"/>
              </a:tabLst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Times New Roman" pitchFamily="18" charset="0"/>
                <a:cs typeface="Arial" pitchFamily="34" charset="0"/>
              </a:rPr>
              <a:t>Спасибо за внимание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14300" algn="l"/>
                <a:tab pos="6302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38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2025-03-28T14:19:44Z</dcterms:created>
  <dcterms:modified xsi:type="dcterms:W3CDTF">2025-03-28T15:16:08Z</dcterms:modified>
</cp:coreProperties>
</file>